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266" r:id="rId2"/>
    <p:sldId id="256" r:id="rId3"/>
    <p:sldId id="267" r:id="rId4"/>
    <p:sldId id="300" r:id="rId5"/>
    <p:sldId id="258" r:id="rId6"/>
    <p:sldId id="279" r:id="rId7"/>
    <p:sldId id="269" r:id="rId8"/>
    <p:sldId id="301" r:id="rId9"/>
    <p:sldId id="280" r:id="rId10"/>
    <p:sldId id="270" r:id="rId11"/>
    <p:sldId id="259" r:id="rId12"/>
    <p:sldId id="271" r:id="rId13"/>
    <p:sldId id="272" r:id="rId14"/>
    <p:sldId id="260" r:id="rId15"/>
    <p:sldId id="306" r:id="rId16"/>
    <p:sldId id="307" r:id="rId17"/>
    <p:sldId id="303" r:id="rId18"/>
    <p:sldId id="302" r:id="rId19"/>
    <p:sldId id="281" r:id="rId20"/>
    <p:sldId id="262" r:id="rId21"/>
    <p:sldId id="263" r:id="rId22"/>
    <p:sldId id="282" r:id="rId23"/>
    <p:sldId id="264" r:id="rId24"/>
    <p:sldId id="326" r:id="rId25"/>
    <p:sldId id="268" r:id="rId26"/>
    <p:sldId id="265" r:id="rId27"/>
    <p:sldId id="305" r:id="rId28"/>
    <p:sldId id="277" r:id="rId29"/>
    <p:sldId id="278" r:id="rId30"/>
  </p:sldIdLst>
  <p:sldSz cx="19010313" cy="10693400"/>
  <p:notesSz cx="7772400" cy="10058400"/>
  <p:defaultTextStyle>
    <a:defPPr>
      <a:defRPr lang="en-GB"/>
    </a:defPPr>
    <a:lvl1pPr marL="0" lvl="0" indent="0" algn="l" defTabSz="4572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742950" lvl="1" indent="-285750" algn="l" defTabSz="4572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143000" lvl="2" indent="-228600" algn="l" defTabSz="4572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600200" lvl="3" indent="-228600" algn="l" defTabSz="4572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057400" lvl="4" indent="-228600" algn="l" defTabSz="4572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lvl="5" indent="-228600" algn="l" defTabSz="4572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lvl="6" indent="-228600" algn="l" defTabSz="4572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lvl="7" indent="-228600" algn="l" defTabSz="4572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lvl="8" indent="-228600" algn="l" defTabSz="4572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724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33" d="100"/>
          <a:sy n="33" d="100"/>
        </p:scale>
        <p:origin x="182" y="58"/>
      </p:cViewPr>
      <p:guideLst>
        <p:guide orient="horz" pos="2160"/>
        <p:guide pos="7246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43164E-E2C0-4C32-8893-F4C62BFB6970}" type="doc">
      <dgm:prSet loTypeId="urn:microsoft.com/office/officeart/2016/7/layout/LinearArrowProcessNumbered" loCatId="process" qsTypeId="urn:microsoft.com/office/officeart/2005/8/quickstyle/simple1#1" qsCatId="simple" csTypeId="urn:microsoft.com/office/officeart/2005/8/colors/accent1_2#1" csCatId="accent1"/>
      <dgm:spPr/>
      <dgm:t>
        <a:bodyPr/>
        <a:lstStyle/>
        <a:p>
          <a:endParaRPr lang="en-US"/>
        </a:p>
      </dgm:t>
    </dgm:pt>
    <dgm:pt modelId="{5948F693-1A99-46DB-B828-0BBFC0BFE12A}">
      <dgm:prSet/>
      <dgm:spPr/>
      <dgm:t>
        <a:bodyPr/>
        <a:lstStyle/>
        <a:p>
          <a:r>
            <a:rPr lang="en-US" b="1" i="0" baseline="0"/>
            <a:t>User stories :</a:t>
          </a:r>
          <a:endParaRPr lang="en-US"/>
        </a:p>
      </dgm:t>
    </dgm:pt>
    <dgm:pt modelId="{1255E3BE-8E38-424F-B0B2-A43C802B283F}" type="parTrans" cxnId="{AAEE69EF-FB9F-44FE-9B9F-590E218F56FE}">
      <dgm:prSet/>
      <dgm:spPr/>
      <dgm:t>
        <a:bodyPr/>
        <a:lstStyle/>
        <a:p>
          <a:endParaRPr lang="en-US"/>
        </a:p>
      </dgm:t>
    </dgm:pt>
    <dgm:pt modelId="{7E6B264F-4641-4727-8107-E473F768EF1B}" type="sibTrans" cxnId="{AAEE69EF-FB9F-44FE-9B9F-590E218F56FE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03190B8A-D65A-48DE-B5DB-FFE5D63C9F3A}">
      <dgm:prSet/>
      <dgm:spPr/>
      <dgm:t>
        <a:bodyPr/>
        <a:lstStyle/>
        <a:p>
          <a:r>
            <a:rPr lang="en-US" b="0" i="0" baseline="0"/>
            <a:t>As a user I should be able to fetch my required things with ease.</a:t>
          </a:r>
          <a:endParaRPr lang="en-US"/>
        </a:p>
      </dgm:t>
    </dgm:pt>
    <dgm:pt modelId="{06EF1403-0087-465B-BDB6-C3926A629B82}" type="parTrans" cxnId="{45CB0BEF-F688-48D9-95FE-BD0E3A1AB75F}">
      <dgm:prSet/>
      <dgm:spPr/>
      <dgm:t>
        <a:bodyPr/>
        <a:lstStyle/>
        <a:p>
          <a:endParaRPr lang="en-US"/>
        </a:p>
      </dgm:t>
    </dgm:pt>
    <dgm:pt modelId="{B0B993E4-5F1A-4344-BC95-65AAF82CA373}" type="sibTrans" cxnId="{45CB0BEF-F688-48D9-95FE-BD0E3A1AB75F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CEB8365A-0C84-44D5-B9E2-89359E73665E}">
      <dgm:prSet/>
      <dgm:spPr/>
      <dgm:t>
        <a:bodyPr/>
        <a:lstStyle/>
        <a:p>
          <a:r>
            <a:rPr lang="en-US" b="0" i="0" baseline="0"/>
            <a:t>2.    As a user I should be able to use the APP without</a:t>
          </a:r>
          <a:endParaRPr lang="en-US"/>
        </a:p>
      </dgm:t>
    </dgm:pt>
    <dgm:pt modelId="{92E59710-09A3-4BD8-B7C9-97A9B520B098}" type="parTrans" cxnId="{6366950B-D0C5-4A65-861D-7B6CF801D259}">
      <dgm:prSet/>
      <dgm:spPr/>
      <dgm:t>
        <a:bodyPr/>
        <a:lstStyle/>
        <a:p>
          <a:endParaRPr lang="en-US"/>
        </a:p>
      </dgm:t>
    </dgm:pt>
    <dgm:pt modelId="{DDF54635-D415-4436-84EF-8A69B9BD2E5F}" type="sibTrans" cxnId="{6366950B-D0C5-4A65-861D-7B6CF801D259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58AF0358-F5FF-4DE0-B905-3D6EBDA4A21F}">
      <dgm:prSet/>
      <dgm:spPr/>
      <dgm:t>
        <a:bodyPr/>
        <a:lstStyle/>
        <a:p>
          <a:r>
            <a:rPr lang="en-US" b="0" i="0" baseline="0"/>
            <a:t>Inconvenience</a:t>
          </a:r>
          <a:endParaRPr lang="en-US"/>
        </a:p>
      </dgm:t>
    </dgm:pt>
    <dgm:pt modelId="{1ABB60AD-7AAE-472D-8BD2-123B33595216}" type="parTrans" cxnId="{D79C1669-8751-4281-80F8-A77010C81C74}">
      <dgm:prSet/>
      <dgm:spPr/>
      <dgm:t>
        <a:bodyPr/>
        <a:lstStyle/>
        <a:p>
          <a:endParaRPr lang="en-US"/>
        </a:p>
      </dgm:t>
    </dgm:pt>
    <dgm:pt modelId="{1FF7BBD5-095C-40BB-B537-EC1DB1DFF3B5}" type="sibTrans" cxnId="{D79C1669-8751-4281-80F8-A77010C81C74}">
      <dgm:prSet/>
      <dgm:spPr/>
      <dgm:t>
        <a:bodyPr/>
        <a:lstStyle/>
        <a:p>
          <a:endParaRPr lang="en-US"/>
        </a:p>
      </dgm:t>
    </dgm:pt>
    <dgm:pt modelId="{9F4392AA-54E5-4817-80DF-D7329C14B2D5}">
      <dgm:prSet/>
      <dgm:spPr/>
      <dgm:t>
        <a:bodyPr/>
        <a:lstStyle/>
        <a:p>
          <a:r>
            <a:rPr lang="en-US" b="0" i="0" baseline="0"/>
            <a:t>3.    As a Manager, I should make sure of proper working of APP provided for customers      </a:t>
          </a:r>
          <a:endParaRPr lang="en-US"/>
        </a:p>
      </dgm:t>
    </dgm:pt>
    <dgm:pt modelId="{C985FFE2-F9D9-4875-8440-9FAAC7651080}" type="parTrans" cxnId="{3AF991A9-AD99-4923-BD84-FA8D5949ECEC}">
      <dgm:prSet/>
      <dgm:spPr/>
      <dgm:t>
        <a:bodyPr/>
        <a:lstStyle/>
        <a:p>
          <a:endParaRPr lang="en-US"/>
        </a:p>
      </dgm:t>
    </dgm:pt>
    <dgm:pt modelId="{ED20FF82-DABE-4D46-8182-F0FC22CBA995}" type="sibTrans" cxnId="{3AF991A9-AD99-4923-BD84-FA8D5949ECEC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77439517-A476-4DC2-8626-3118DA5A4AFF}">
      <dgm:prSet/>
      <dgm:spPr/>
      <dgm:t>
        <a:bodyPr/>
        <a:lstStyle/>
        <a:p>
          <a:r>
            <a:rPr lang="en-US" b="0" i="0" baseline="0"/>
            <a:t>and be able to update the availability  of services in business systems</a:t>
          </a:r>
          <a:endParaRPr lang="en-US"/>
        </a:p>
      </dgm:t>
    </dgm:pt>
    <dgm:pt modelId="{A24B8E61-8FE2-4B52-84F0-59E7E3F1C26B}" type="parTrans" cxnId="{4384B2F6-BBAB-441C-9BE3-BA6136B8776A}">
      <dgm:prSet/>
      <dgm:spPr/>
      <dgm:t>
        <a:bodyPr/>
        <a:lstStyle/>
        <a:p>
          <a:endParaRPr lang="en-US"/>
        </a:p>
      </dgm:t>
    </dgm:pt>
    <dgm:pt modelId="{6F572EFB-68D1-44E5-A1AA-E69AB68F6C86}" type="sibTrans" cxnId="{4384B2F6-BBAB-441C-9BE3-BA6136B8776A}">
      <dgm:prSet/>
      <dgm:spPr/>
      <dgm:t>
        <a:bodyPr/>
        <a:lstStyle/>
        <a:p>
          <a:endParaRPr lang="en-US"/>
        </a:p>
      </dgm:t>
    </dgm:pt>
    <dgm:pt modelId="{067878E3-FA3E-49D0-86FC-95E80251DA30}">
      <dgm:prSet/>
      <dgm:spPr/>
      <dgm:t>
        <a:bodyPr/>
        <a:lstStyle/>
        <a:p>
          <a:r>
            <a:rPr lang="en-US" b="0" i="0" baseline="0"/>
            <a:t>4.   As a user I should be able to select items to max extent</a:t>
          </a:r>
          <a:endParaRPr lang="en-US"/>
        </a:p>
      </dgm:t>
    </dgm:pt>
    <dgm:pt modelId="{C784DA50-4309-431A-9262-64B7F8E211A4}" type="parTrans" cxnId="{C4E363E6-53AA-4958-9BF5-8C43DEDB479D}">
      <dgm:prSet/>
      <dgm:spPr/>
      <dgm:t>
        <a:bodyPr/>
        <a:lstStyle/>
        <a:p>
          <a:endParaRPr lang="en-US"/>
        </a:p>
      </dgm:t>
    </dgm:pt>
    <dgm:pt modelId="{E56314BC-7822-4658-A75E-F006EF4F005C}" type="sibTrans" cxnId="{C4E363E6-53AA-4958-9BF5-8C43DEDB479D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E4EE6F80-8998-42B7-A0F7-2D8389FA771E}">
      <dgm:prSet/>
      <dgm:spPr/>
      <dgm:t>
        <a:bodyPr/>
        <a:lstStyle/>
        <a:p>
          <a:r>
            <a:rPr lang="en-US" b="0" i="0" baseline="0"/>
            <a:t>if necessary and proper security must be given at the time of payment.</a:t>
          </a:r>
          <a:endParaRPr lang="en-US"/>
        </a:p>
      </dgm:t>
    </dgm:pt>
    <dgm:pt modelId="{FB560A44-FB44-4F6C-B7B1-0341AEE360EF}" type="parTrans" cxnId="{B07A88B1-C9A4-4EF7-A88A-C5CCAEE75668}">
      <dgm:prSet/>
      <dgm:spPr/>
      <dgm:t>
        <a:bodyPr/>
        <a:lstStyle/>
        <a:p>
          <a:endParaRPr lang="en-US"/>
        </a:p>
      </dgm:t>
    </dgm:pt>
    <dgm:pt modelId="{87C0ABE9-84D3-4AB9-B839-983C40AA75EC}" type="sibTrans" cxnId="{B07A88B1-C9A4-4EF7-A88A-C5CCAEE75668}">
      <dgm:prSet/>
      <dgm:spPr/>
      <dgm:t>
        <a:bodyPr/>
        <a:lstStyle/>
        <a:p>
          <a:endParaRPr lang="en-US"/>
        </a:p>
      </dgm:t>
    </dgm:pt>
    <dgm:pt modelId="{746792C6-8868-479F-812F-5C806669C597}" type="pres">
      <dgm:prSet presAssocID="{9843164E-E2C0-4C32-8893-F4C62BFB6970}" presName="linearFlow" presStyleCnt="0">
        <dgm:presLayoutVars>
          <dgm:dir/>
          <dgm:animLvl val="lvl"/>
          <dgm:resizeHandles val="exact"/>
        </dgm:presLayoutVars>
      </dgm:prSet>
      <dgm:spPr/>
    </dgm:pt>
    <dgm:pt modelId="{5561B02C-6C5D-4156-A447-387D431ADA37}" type="pres">
      <dgm:prSet presAssocID="{5948F693-1A99-46DB-B828-0BBFC0BFE12A}" presName="compositeNode" presStyleCnt="0"/>
      <dgm:spPr/>
    </dgm:pt>
    <dgm:pt modelId="{CED31188-E3CC-4009-9FD1-0DC6ADD5C17C}" type="pres">
      <dgm:prSet presAssocID="{5948F693-1A99-46DB-B828-0BBFC0BFE12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3F1FD12-FF0F-4441-B589-ABA8BB7E13D3}" type="pres">
      <dgm:prSet presAssocID="{5948F693-1A99-46DB-B828-0BBFC0BFE12A}" presName="parSh" presStyleCnt="0"/>
      <dgm:spPr/>
    </dgm:pt>
    <dgm:pt modelId="{CDFD4AF3-C8FF-487F-BD75-940268488133}" type="pres">
      <dgm:prSet presAssocID="{5948F693-1A99-46DB-B828-0BBFC0BFE12A}" presName="lineNode" presStyleLbl="alignAccFollowNode1" presStyleIdx="0" presStyleCnt="15"/>
      <dgm:spPr/>
    </dgm:pt>
    <dgm:pt modelId="{345240CB-8D5A-48EE-AC6D-94CF4323D898}" type="pres">
      <dgm:prSet presAssocID="{5948F693-1A99-46DB-B828-0BBFC0BFE12A}" presName="lineArrowNode" presStyleLbl="alignAccFollowNode1" presStyleIdx="1" presStyleCnt="15"/>
      <dgm:spPr/>
    </dgm:pt>
    <dgm:pt modelId="{C438852D-1387-40DE-9FCC-46D0DBB10CFE}" type="pres">
      <dgm:prSet presAssocID="{7E6B264F-4641-4727-8107-E473F768EF1B}" presName="sibTransNodeCircle" presStyleLbl="alignNode1" presStyleIdx="0" presStyleCnt="5">
        <dgm:presLayoutVars>
          <dgm:chMax val="0"/>
          <dgm:bulletEnabled/>
        </dgm:presLayoutVars>
      </dgm:prSet>
      <dgm:spPr/>
    </dgm:pt>
    <dgm:pt modelId="{BBB8189A-605C-45B2-A93F-0DBBF630D7EE}" type="pres">
      <dgm:prSet presAssocID="{7E6B264F-4641-4727-8107-E473F768EF1B}" presName="spacerBetweenCircleAndCallout" presStyleCnt="0">
        <dgm:presLayoutVars/>
      </dgm:prSet>
      <dgm:spPr/>
    </dgm:pt>
    <dgm:pt modelId="{3E558345-1E1E-4119-A763-DFD763E9511C}" type="pres">
      <dgm:prSet presAssocID="{5948F693-1A99-46DB-B828-0BBFC0BFE12A}" presName="nodeText" presStyleLbl="alignAccFollowNode1" presStyleIdx="2" presStyleCnt="15">
        <dgm:presLayoutVars>
          <dgm:bulletEnabled val="1"/>
        </dgm:presLayoutVars>
      </dgm:prSet>
      <dgm:spPr/>
    </dgm:pt>
    <dgm:pt modelId="{FF93540C-598C-441C-8344-C2ECDA226605}" type="pres">
      <dgm:prSet presAssocID="{7E6B264F-4641-4727-8107-E473F768EF1B}" presName="sibTransComposite" presStyleCnt="0"/>
      <dgm:spPr/>
    </dgm:pt>
    <dgm:pt modelId="{C6D827AB-5EFD-49AC-9471-125F65594E3B}" type="pres">
      <dgm:prSet presAssocID="{03190B8A-D65A-48DE-B5DB-FFE5D63C9F3A}" presName="compositeNode" presStyleCnt="0"/>
      <dgm:spPr/>
    </dgm:pt>
    <dgm:pt modelId="{E7F3C649-AF67-4888-A8A2-CA31C70E92E4}" type="pres">
      <dgm:prSet presAssocID="{03190B8A-D65A-48DE-B5DB-FFE5D63C9F3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1184615-6EFC-4025-BCEC-192D9657DC87}" type="pres">
      <dgm:prSet presAssocID="{03190B8A-D65A-48DE-B5DB-FFE5D63C9F3A}" presName="parSh" presStyleCnt="0"/>
      <dgm:spPr/>
    </dgm:pt>
    <dgm:pt modelId="{86B435B1-AEF2-4A73-AEA9-8E48100307CB}" type="pres">
      <dgm:prSet presAssocID="{03190B8A-D65A-48DE-B5DB-FFE5D63C9F3A}" presName="lineNode" presStyleLbl="alignAccFollowNode1" presStyleIdx="3" presStyleCnt="15"/>
      <dgm:spPr/>
    </dgm:pt>
    <dgm:pt modelId="{58A3CF88-496E-4259-9153-FC7C8A075CCA}" type="pres">
      <dgm:prSet presAssocID="{03190B8A-D65A-48DE-B5DB-FFE5D63C9F3A}" presName="lineArrowNode" presStyleLbl="alignAccFollowNode1" presStyleIdx="4" presStyleCnt="15"/>
      <dgm:spPr/>
    </dgm:pt>
    <dgm:pt modelId="{4BAE09B0-8773-400F-9791-893B882C4F84}" type="pres">
      <dgm:prSet presAssocID="{B0B993E4-5F1A-4344-BC95-65AAF82CA373}" presName="sibTransNodeCircle" presStyleLbl="alignNode1" presStyleIdx="1" presStyleCnt="5">
        <dgm:presLayoutVars>
          <dgm:chMax val="0"/>
          <dgm:bulletEnabled/>
        </dgm:presLayoutVars>
      </dgm:prSet>
      <dgm:spPr/>
    </dgm:pt>
    <dgm:pt modelId="{763882EE-AE7D-42F3-855F-1B5CC718374D}" type="pres">
      <dgm:prSet presAssocID="{B0B993E4-5F1A-4344-BC95-65AAF82CA373}" presName="spacerBetweenCircleAndCallout" presStyleCnt="0">
        <dgm:presLayoutVars/>
      </dgm:prSet>
      <dgm:spPr/>
    </dgm:pt>
    <dgm:pt modelId="{8E42B33F-5CA0-4228-B8C1-EDC2E6CEE408}" type="pres">
      <dgm:prSet presAssocID="{03190B8A-D65A-48DE-B5DB-FFE5D63C9F3A}" presName="nodeText" presStyleLbl="alignAccFollowNode1" presStyleIdx="5" presStyleCnt="15">
        <dgm:presLayoutVars>
          <dgm:bulletEnabled val="1"/>
        </dgm:presLayoutVars>
      </dgm:prSet>
      <dgm:spPr/>
    </dgm:pt>
    <dgm:pt modelId="{D0B1B260-F716-4DAE-9AC4-3A8017F20298}" type="pres">
      <dgm:prSet presAssocID="{B0B993E4-5F1A-4344-BC95-65AAF82CA373}" presName="sibTransComposite" presStyleCnt="0"/>
      <dgm:spPr/>
    </dgm:pt>
    <dgm:pt modelId="{5E4A8F92-C98B-47D3-87E5-4750A7982BFF}" type="pres">
      <dgm:prSet presAssocID="{CEB8365A-0C84-44D5-B9E2-89359E73665E}" presName="compositeNode" presStyleCnt="0"/>
      <dgm:spPr/>
    </dgm:pt>
    <dgm:pt modelId="{C4D78E9D-2F5E-47C0-92B2-110603488344}" type="pres">
      <dgm:prSet presAssocID="{CEB8365A-0C84-44D5-B9E2-89359E73665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4D0728F-7D2C-4A65-811D-021EECCC41DE}" type="pres">
      <dgm:prSet presAssocID="{CEB8365A-0C84-44D5-B9E2-89359E73665E}" presName="parSh" presStyleCnt="0"/>
      <dgm:spPr/>
    </dgm:pt>
    <dgm:pt modelId="{67FC3E8A-8342-4084-8B70-423910CCEA61}" type="pres">
      <dgm:prSet presAssocID="{CEB8365A-0C84-44D5-B9E2-89359E73665E}" presName="lineNode" presStyleLbl="alignAccFollowNode1" presStyleIdx="6" presStyleCnt="15"/>
      <dgm:spPr/>
    </dgm:pt>
    <dgm:pt modelId="{C0E7FC25-41CD-4169-8900-F0E0A495A625}" type="pres">
      <dgm:prSet presAssocID="{CEB8365A-0C84-44D5-B9E2-89359E73665E}" presName="lineArrowNode" presStyleLbl="alignAccFollowNode1" presStyleIdx="7" presStyleCnt="15"/>
      <dgm:spPr/>
    </dgm:pt>
    <dgm:pt modelId="{C025E563-2BD7-447F-B385-7F3A51D9337C}" type="pres">
      <dgm:prSet presAssocID="{DDF54635-D415-4436-84EF-8A69B9BD2E5F}" presName="sibTransNodeCircle" presStyleLbl="alignNode1" presStyleIdx="2" presStyleCnt="5">
        <dgm:presLayoutVars>
          <dgm:chMax val="0"/>
          <dgm:bulletEnabled/>
        </dgm:presLayoutVars>
      </dgm:prSet>
      <dgm:spPr/>
    </dgm:pt>
    <dgm:pt modelId="{D5FD2C2D-734B-45D3-912A-E40836F63BE0}" type="pres">
      <dgm:prSet presAssocID="{DDF54635-D415-4436-84EF-8A69B9BD2E5F}" presName="spacerBetweenCircleAndCallout" presStyleCnt="0">
        <dgm:presLayoutVars/>
      </dgm:prSet>
      <dgm:spPr/>
    </dgm:pt>
    <dgm:pt modelId="{6931EFB5-2922-4984-8416-ACEB98A6EE5D}" type="pres">
      <dgm:prSet presAssocID="{CEB8365A-0C84-44D5-B9E2-89359E73665E}" presName="nodeText" presStyleLbl="alignAccFollowNode1" presStyleIdx="8" presStyleCnt="15">
        <dgm:presLayoutVars>
          <dgm:bulletEnabled val="1"/>
        </dgm:presLayoutVars>
      </dgm:prSet>
      <dgm:spPr/>
    </dgm:pt>
    <dgm:pt modelId="{61F04813-A29F-4BD1-A5A6-20CF7FD63BBF}" type="pres">
      <dgm:prSet presAssocID="{DDF54635-D415-4436-84EF-8A69B9BD2E5F}" presName="sibTransComposite" presStyleCnt="0"/>
      <dgm:spPr/>
    </dgm:pt>
    <dgm:pt modelId="{11A6039B-76A1-404B-B97A-B967FA3C4564}" type="pres">
      <dgm:prSet presAssocID="{9F4392AA-54E5-4817-80DF-D7329C14B2D5}" presName="compositeNode" presStyleCnt="0"/>
      <dgm:spPr/>
    </dgm:pt>
    <dgm:pt modelId="{7063BAB2-7D1F-4548-BE7C-D606FF43591D}" type="pres">
      <dgm:prSet presAssocID="{9F4392AA-54E5-4817-80DF-D7329C14B2D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DF30B-7442-4F8E-AF8A-212F8BFDB663}" type="pres">
      <dgm:prSet presAssocID="{9F4392AA-54E5-4817-80DF-D7329C14B2D5}" presName="parSh" presStyleCnt="0"/>
      <dgm:spPr/>
    </dgm:pt>
    <dgm:pt modelId="{4740F7D0-5497-484E-AA4A-BDE32943475D}" type="pres">
      <dgm:prSet presAssocID="{9F4392AA-54E5-4817-80DF-D7329C14B2D5}" presName="lineNode" presStyleLbl="alignAccFollowNode1" presStyleIdx="9" presStyleCnt="15"/>
      <dgm:spPr/>
    </dgm:pt>
    <dgm:pt modelId="{B58E5834-BFA6-4E75-AA3B-1D1A81735CC6}" type="pres">
      <dgm:prSet presAssocID="{9F4392AA-54E5-4817-80DF-D7329C14B2D5}" presName="lineArrowNode" presStyleLbl="alignAccFollowNode1" presStyleIdx="10" presStyleCnt="15"/>
      <dgm:spPr/>
    </dgm:pt>
    <dgm:pt modelId="{60DD4FD6-6717-49D6-A3B4-A1D512278F25}" type="pres">
      <dgm:prSet presAssocID="{ED20FF82-DABE-4D46-8182-F0FC22CBA995}" presName="sibTransNodeCircle" presStyleLbl="alignNode1" presStyleIdx="3" presStyleCnt="5">
        <dgm:presLayoutVars>
          <dgm:chMax val="0"/>
          <dgm:bulletEnabled/>
        </dgm:presLayoutVars>
      </dgm:prSet>
      <dgm:spPr/>
    </dgm:pt>
    <dgm:pt modelId="{9DB9AB0F-EF41-449C-AD8C-EE4267B43EFF}" type="pres">
      <dgm:prSet presAssocID="{ED20FF82-DABE-4D46-8182-F0FC22CBA995}" presName="spacerBetweenCircleAndCallout" presStyleCnt="0">
        <dgm:presLayoutVars/>
      </dgm:prSet>
      <dgm:spPr/>
    </dgm:pt>
    <dgm:pt modelId="{6371DD45-33BC-4CE3-8BAF-4C5DECB64DCD}" type="pres">
      <dgm:prSet presAssocID="{9F4392AA-54E5-4817-80DF-D7329C14B2D5}" presName="nodeText" presStyleLbl="alignAccFollowNode1" presStyleIdx="11" presStyleCnt="15">
        <dgm:presLayoutVars>
          <dgm:bulletEnabled val="1"/>
        </dgm:presLayoutVars>
      </dgm:prSet>
      <dgm:spPr/>
    </dgm:pt>
    <dgm:pt modelId="{34914081-0723-41C6-9CA5-9E74BE4A4C4C}" type="pres">
      <dgm:prSet presAssocID="{ED20FF82-DABE-4D46-8182-F0FC22CBA995}" presName="sibTransComposite" presStyleCnt="0"/>
      <dgm:spPr/>
    </dgm:pt>
    <dgm:pt modelId="{2831B31C-18B3-46BB-B146-D87723E53A87}" type="pres">
      <dgm:prSet presAssocID="{067878E3-FA3E-49D0-86FC-95E80251DA30}" presName="compositeNode" presStyleCnt="0"/>
      <dgm:spPr/>
    </dgm:pt>
    <dgm:pt modelId="{75E29CA4-B25A-41C0-85EA-9455C0482B38}" type="pres">
      <dgm:prSet presAssocID="{067878E3-FA3E-49D0-86FC-95E80251DA3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EACAAAC-263F-4EAB-9F03-403661C61E67}" type="pres">
      <dgm:prSet presAssocID="{067878E3-FA3E-49D0-86FC-95E80251DA30}" presName="parSh" presStyleCnt="0"/>
      <dgm:spPr/>
    </dgm:pt>
    <dgm:pt modelId="{01C572F1-883B-4103-A1ED-E120D3DCDCAE}" type="pres">
      <dgm:prSet presAssocID="{067878E3-FA3E-49D0-86FC-95E80251DA30}" presName="lineNode" presStyleLbl="alignAccFollowNode1" presStyleIdx="12" presStyleCnt="15"/>
      <dgm:spPr/>
    </dgm:pt>
    <dgm:pt modelId="{BCAD82C6-19C1-4AD5-9104-D0979B93A5D9}" type="pres">
      <dgm:prSet presAssocID="{067878E3-FA3E-49D0-86FC-95E80251DA30}" presName="lineArrowNode" presStyleLbl="alignAccFollowNode1" presStyleIdx="13" presStyleCnt="15"/>
      <dgm:spPr/>
    </dgm:pt>
    <dgm:pt modelId="{ACF0DAA0-A85D-41A9-B139-24AD8A99759C}" type="pres">
      <dgm:prSet presAssocID="{E56314BC-7822-4658-A75E-F006EF4F005C}" presName="sibTransNodeCircle" presStyleLbl="alignNode1" presStyleIdx="4" presStyleCnt="5">
        <dgm:presLayoutVars>
          <dgm:chMax val="0"/>
          <dgm:bulletEnabled/>
        </dgm:presLayoutVars>
      </dgm:prSet>
      <dgm:spPr/>
    </dgm:pt>
    <dgm:pt modelId="{1FC559E6-84F6-4D87-AAC6-20E8ABF8CF66}" type="pres">
      <dgm:prSet presAssocID="{E56314BC-7822-4658-A75E-F006EF4F005C}" presName="spacerBetweenCircleAndCallout" presStyleCnt="0">
        <dgm:presLayoutVars/>
      </dgm:prSet>
      <dgm:spPr/>
    </dgm:pt>
    <dgm:pt modelId="{2E43214D-78B8-45CA-875A-EC919B212DC5}" type="pres">
      <dgm:prSet presAssocID="{067878E3-FA3E-49D0-86FC-95E80251DA30}" presName="nodeText" presStyleLbl="alignAccFollowNode1" presStyleIdx="14" presStyleCnt="15" custLinFactNeighborX="50195" custLinFactNeighborY="7231">
        <dgm:presLayoutVars>
          <dgm:bulletEnabled val="1"/>
        </dgm:presLayoutVars>
      </dgm:prSet>
      <dgm:spPr/>
    </dgm:pt>
  </dgm:ptLst>
  <dgm:cxnLst>
    <dgm:cxn modelId="{6366950B-D0C5-4A65-861D-7B6CF801D259}" srcId="{9843164E-E2C0-4C32-8893-F4C62BFB6970}" destId="{CEB8365A-0C84-44D5-B9E2-89359E73665E}" srcOrd="2" destOrd="0" parTransId="{92E59710-09A3-4BD8-B7C9-97A9B520B098}" sibTransId="{DDF54635-D415-4436-84EF-8A69B9BD2E5F}"/>
    <dgm:cxn modelId="{E3D5810C-244E-4534-A7CF-A04D46F34EB5}" type="presOf" srcId="{B0B993E4-5F1A-4344-BC95-65AAF82CA373}" destId="{4BAE09B0-8773-400F-9791-893B882C4F84}" srcOrd="0" destOrd="0" presId="urn:microsoft.com/office/officeart/2016/7/layout/LinearArrowProcessNumbered"/>
    <dgm:cxn modelId="{A76A5116-D5D8-47B4-A6B6-91416194113C}" type="presOf" srcId="{77439517-A476-4DC2-8626-3118DA5A4AFF}" destId="{6371DD45-33BC-4CE3-8BAF-4C5DECB64DCD}" srcOrd="0" destOrd="1" presId="urn:microsoft.com/office/officeart/2016/7/layout/LinearArrowProcessNumbered"/>
    <dgm:cxn modelId="{6A5BA831-F2BF-4060-8C38-D89516A8AB07}" type="presOf" srcId="{03190B8A-D65A-48DE-B5DB-FFE5D63C9F3A}" destId="{8E42B33F-5CA0-4228-B8C1-EDC2E6CEE408}" srcOrd="0" destOrd="0" presId="urn:microsoft.com/office/officeart/2016/7/layout/LinearArrowProcessNumbered"/>
    <dgm:cxn modelId="{0F5ABA68-39C0-468E-BC00-04E6EC82A4ED}" type="presOf" srcId="{067878E3-FA3E-49D0-86FC-95E80251DA30}" destId="{2E43214D-78B8-45CA-875A-EC919B212DC5}" srcOrd="0" destOrd="0" presId="urn:microsoft.com/office/officeart/2016/7/layout/LinearArrowProcessNumbered"/>
    <dgm:cxn modelId="{D79C1669-8751-4281-80F8-A77010C81C74}" srcId="{CEB8365A-0C84-44D5-B9E2-89359E73665E}" destId="{58AF0358-F5FF-4DE0-B905-3D6EBDA4A21F}" srcOrd="0" destOrd="0" parTransId="{1ABB60AD-7AAE-472D-8BD2-123B33595216}" sibTransId="{1FF7BBD5-095C-40BB-B537-EC1DB1DFF3B5}"/>
    <dgm:cxn modelId="{A2229370-52EB-4C51-A0C0-71A145CCF60C}" type="presOf" srcId="{7E6B264F-4641-4727-8107-E473F768EF1B}" destId="{C438852D-1387-40DE-9FCC-46D0DBB10CFE}" srcOrd="0" destOrd="0" presId="urn:microsoft.com/office/officeart/2016/7/layout/LinearArrowProcessNumbered"/>
    <dgm:cxn modelId="{0909A874-E273-4217-841F-DF873CA0A154}" type="presOf" srcId="{58AF0358-F5FF-4DE0-B905-3D6EBDA4A21F}" destId="{6931EFB5-2922-4984-8416-ACEB98A6EE5D}" srcOrd="0" destOrd="1" presId="urn:microsoft.com/office/officeart/2016/7/layout/LinearArrowProcessNumbered"/>
    <dgm:cxn modelId="{D5E4C479-BAD7-41B3-B3BB-C3C6FD14F82B}" type="presOf" srcId="{ED20FF82-DABE-4D46-8182-F0FC22CBA995}" destId="{60DD4FD6-6717-49D6-A3B4-A1D512278F25}" srcOrd="0" destOrd="0" presId="urn:microsoft.com/office/officeart/2016/7/layout/LinearArrowProcessNumbered"/>
    <dgm:cxn modelId="{F9036F88-7C6B-4CDC-B5D9-DBFF0C196E72}" type="presOf" srcId="{E4EE6F80-8998-42B7-A0F7-2D8389FA771E}" destId="{2E43214D-78B8-45CA-875A-EC919B212DC5}" srcOrd="0" destOrd="1" presId="urn:microsoft.com/office/officeart/2016/7/layout/LinearArrowProcessNumbered"/>
    <dgm:cxn modelId="{7B65EE9F-4599-457C-B815-0778BA0A52B4}" type="presOf" srcId="{5948F693-1A99-46DB-B828-0BBFC0BFE12A}" destId="{3E558345-1E1E-4119-A763-DFD763E9511C}" srcOrd="0" destOrd="0" presId="urn:microsoft.com/office/officeart/2016/7/layout/LinearArrowProcessNumbered"/>
    <dgm:cxn modelId="{602903A0-29B3-4A6B-93EC-56FEE0CC173F}" type="presOf" srcId="{CEB8365A-0C84-44D5-B9E2-89359E73665E}" destId="{6931EFB5-2922-4984-8416-ACEB98A6EE5D}" srcOrd="0" destOrd="0" presId="urn:microsoft.com/office/officeart/2016/7/layout/LinearArrowProcessNumbered"/>
    <dgm:cxn modelId="{3AF991A9-AD99-4923-BD84-FA8D5949ECEC}" srcId="{9843164E-E2C0-4C32-8893-F4C62BFB6970}" destId="{9F4392AA-54E5-4817-80DF-D7329C14B2D5}" srcOrd="3" destOrd="0" parTransId="{C985FFE2-F9D9-4875-8440-9FAAC7651080}" sibTransId="{ED20FF82-DABE-4D46-8182-F0FC22CBA995}"/>
    <dgm:cxn modelId="{B07A88B1-C9A4-4EF7-A88A-C5CCAEE75668}" srcId="{067878E3-FA3E-49D0-86FC-95E80251DA30}" destId="{E4EE6F80-8998-42B7-A0F7-2D8389FA771E}" srcOrd="0" destOrd="0" parTransId="{FB560A44-FB44-4F6C-B7B1-0341AEE360EF}" sibTransId="{87C0ABE9-84D3-4AB9-B839-983C40AA75EC}"/>
    <dgm:cxn modelId="{9E6863BA-797A-4C08-836A-0C8F7DADE733}" type="presOf" srcId="{E56314BC-7822-4658-A75E-F006EF4F005C}" destId="{ACF0DAA0-A85D-41A9-B139-24AD8A99759C}" srcOrd="0" destOrd="0" presId="urn:microsoft.com/office/officeart/2016/7/layout/LinearArrowProcessNumbered"/>
    <dgm:cxn modelId="{EE603CCB-6B07-4011-95CE-77AE20F51832}" type="presOf" srcId="{9F4392AA-54E5-4817-80DF-D7329C14B2D5}" destId="{6371DD45-33BC-4CE3-8BAF-4C5DECB64DCD}" srcOrd="0" destOrd="0" presId="urn:microsoft.com/office/officeart/2016/7/layout/LinearArrowProcessNumbered"/>
    <dgm:cxn modelId="{C512BAE0-201C-44E8-8CA2-E252C7875D40}" type="presOf" srcId="{DDF54635-D415-4436-84EF-8A69B9BD2E5F}" destId="{C025E563-2BD7-447F-B385-7F3A51D9337C}" srcOrd="0" destOrd="0" presId="urn:microsoft.com/office/officeart/2016/7/layout/LinearArrowProcessNumbered"/>
    <dgm:cxn modelId="{C4E363E6-53AA-4958-9BF5-8C43DEDB479D}" srcId="{9843164E-E2C0-4C32-8893-F4C62BFB6970}" destId="{067878E3-FA3E-49D0-86FC-95E80251DA30}" srcOrd="4" destOrd="0" parTransId="{C784DA50-4309-431A-9262-64B7F8E211A4}" sibTransId="{E56314BC-7822-4658-A75E-F006EF4F005C}"/>
    <dgm:cxn modelId="{45CB0BEF-F688-48D9-95FE-BD0E3A1AB75F}" srcId="{9843164E-E2C0-4C32-8893-F4C62BFB6970}" destId="{03190B8A-D65A-48DE-B5DB-FFE5D63C9F3A}" srcOrd="1" destOrd="0" parTransId="{06EF1403-0087-465B-BDB6-C3926A629B82}" sibTransId="{B0B993E4-5F1A-4344-BC95-65AAF82CA373}"/>
    <dgm:cxn modelId="{AAEE69EF-FB9F-44FE-9B9F-590E218F56FE}" srcId="{9843164E-E2C0-4C32-8893-F4C62BFB6970}" destId="{5948F693-1A99-46DB-B828-0BBFC0BFE12A}" srcOrd="0" destOrd="0" parTransId="{1255E3BE-8E38-424F-B0B2-A43C802B283F}" sibTransId="{7E6B264F-4641-4727-8107-E473F768EF1B}"/>
    <dgm:cxn modelId="{4384B2F6-BBAB-441C-9BE3-BA6136B8776A}" srcId="{9F4392AA-54E5-4817-80DF-D7329C14B2D5}" destId="{77439517-A476-4DC2-8626-3118DA5A4AFF}" srcOrd="0" destOrd="0" parTransId="{A24B8E61-8FE2-4B52-84F0-59E7E3F1C26B}" sibTransId="{6F572EFB-68D1-44E5-A1AA-E69AB68F6C86}"/>
    <dgm:cxn modelId="{9638D7FD-3E89-4129-9C39-F4C9929C1B17}" type="presOf" srcId="{9843164E-E2C0-4C32-8893-F4C62BFB6970}" destId="{746792C6-8868-479F-812F-5C806669C597}" srcOrd="0" destOrd="0" presId="urn:microsoft.com/office/officeart/2016/7/layout/LinearArrowProcessNumbered"/>
    <dgm:cxn modelId="{8A2645C4-4232-4A53-8227-D7833753B6AD}" type="presParOf" srcId="{746792C6-8868-479F-812F-5C806669C597}" destId="{5561B02C-6C5D-4156-A447-387D431ADA37}" srcOrd="0" destOrd="0" presId="urn:microsoft.com/office/officeart/2016/7/layout/LinearArrowProcessNumbered"/>
    <dgm:cxn modelId="{B90CCF32-C5B1-431B-85CE-1F029BEB2560}" type="presParOf" srcId="{5561B02C-6C5D-4156-A447-387D431ADA37}" destId="{CED31188-E3CC-4009-9FD1-0DC6ADD5C17C}" srcOrd="0" destOrd="0" presId="urn:microsoft.com/office/officeart/2016/7/layout/LinearArrowProcessNumbered"/>
    <dgm:cxn modelId="{14C885DE-A94F-47FE-BF82-4FE6EEB4BEE7}" type="presParOf" srcId="{5561B02C-6C5D-4156-A447-387D431ADA37}" destId="{53F1FD12-FF0F-4441-B589-ABA8BB7E13D3}" srcOrd="1" destOrd="0" presId="urn:microsoft.com/office/officeart/2016/7/layout/LinearArrowProcessNumbered"/>
    <dgm:cxn modelId="{60B24C14-E13F-4C37-B5E0-0A93F371AFFB}" type="presParOf" srcId="{53F1FD12-FF0F-4441-B589-ABA8BB7E13D3}" destId="{CDFD4AF3-C8FF-487F-BD75-940268488133}" srcOrd="0" destOrd="0" presId="urn:microsoft.com/office/officeart/2016/7/layout/LinearArrowProcessNumbered"/>
    <dgm:cxn modelId="{B3FABAF0-E1CA-467B-94D7-EE839C3D3319}" type="presParOf" srcId="{53F1FD12-FF0F-4441-B589-ABA8BB7E13D3}" destId="{345240CB-8D5A-48EE-AC6D-94CF4323D898}" srcOrd="1" destOrd="0" presId="urn:microsoft.com/office/officeart/2016/7/layout/LinearArrowProcessNumbered"/>
    <dgm:cxn modelId="{B4424579-8CA6-4088-AA41-3E3231D37EEA}" type="presParOf" srcId="{53F1FD12-FF0F-4441-B589-ABA8BB7E13D3}" destId="{C438852D-1387-40DE-9FCC-46D0DBB10CFE}" srcOrd="2" destOrd="0" presId="urn:microsoft.com/office/officeart/2016/7/layout/LinearArrowProcessNumbered"/>
    <dgm:cxn modelId="{A9578E96-6F55-4DA8-9B73-C73ECFE36E12}" type="presParOf" srcId="{53F1FD12-FF0F-4441-B589-ABA8BB7E13D3}" destId="{BBB8189A-605C-45B2-A93F-0DBBF630D7EE}" srcOrd="3" destOrd="0" presId="urn:microsoft.com/office/officeart/2016/7/layout/LinearArrowProcessNumbered"/>
    <dgm:cxn modelId="{6EF47B8F-B3FF-4F97-B9FB-F32BB6C562B9}" type="presParOf" srcId="{5561B02C-6C5D-4156-A447-387D431ADA37}" destId="{3E558345-1E1E-4119-A763-DFD763E9511C}" srcOrd="2" destOrd="0" presId="urn:microsoft.com/office/officeart/2016/7/layout/LinearArrowProcessNumbered"/>
    <dgm:cxn modelId="{E2DF66D4-AE04-4D82-BD21-4E7C7CBD0BF6}" type="presParOf" srcId="{746792C6-8868-479F-812F-5C806669C597}" destId="{FF93540C-598C-441C-8344-C2ECDA226605}" srcOrd="1" destOrd="0" presId="urn:microsoft.com/office/officeart/2016/7/layout/LinearArrowProcessNumbered"/>
    <dgm:cxn modelId="{DB21F124-2B2C-4926-9694-456D6B95E733}" type="presParOf" srcId="{746792C6-8868-479F-812F-5C806669C597}" destId="{C6D827AB-5EFD-49AC-9471-125F65594E3B}" srcOrd="2" destOrd="0" presId="urn:microsoft.com/office/officeart/2016/7/layout/LinearArrowProcessNumbered"/>
    <dgm:cxn modelId="{DE3912CE-D42C-45FD-A2A6-B8D7A0FA3732}" type="presParOf" srcId="{C6D827AB-5EFD-49AC-9471-125F65594E3B}" destId="{E7F3C649-AF67-4888-A8A2-CA31C70E92E4}" srcOrd="0" destOrd="0" presId="urn:microsoft.com/office/officeart/2016/7/layout/LinearArrowProcessNumbered"/>
    <dgm:cxn modelId="{F695D8C8-E77D-4D93-8B14-796FB751682D}" type="presParOf" srcId="{C6D827AB-5EFD-49AC-9471-125F65594E3B}" destId="{61184615-6EFC-4025-BCEC-192D9657DC87}" srcOrd="1" destOrd="0" presId="urn:microsoft.com/office/officeart/2016/7/layout/LinearArrowProcessNumbered"/>
    <dgm:cxn modelId="{4556ECBE-0FDE-4ACA-A32A-7F8891567AA2}" type="presParOf" srcId="{61184615-6EFC-4025-BCEC-192D9657DC87}" destId="{86B435B1-AEF2-4A73-AEA9-8E48100307CB}" srcOrd="0" destOrd="0" presId="urn:microsoft.com/office/officeart/2016/7/layout/LinearArrowProcessNumbered"/>
    <dgm:cxn modelId="{AFC021D7-4811-49E7-A8E3-11600C1B6364}" type="presParOf" srcId="{61184615-6EFC-4025-BCEC-192D9657DC87}" destId="{58A3CF88-496E-4259-9153-FC7C8A075CCA}" srcOrd="1" destOrd="0" presId="urn:microsoft.com/office/officeart/2016/7/layout/LinearArrowProcessNumbered"/>
    <dgm:cxn modelId="{60A688F0-3ADA-48CF-BA7D-9D54F0751BEA}" type="presParOf" srcId="{61184615-6EFC-4025-BCEC-192D9657DC87}" destId="{4BAE09B0-8773-400F-9791-893B882C4F84}" srcOrd="2" destOrd="0" presId="urn:microsoft.com/office/officeart/2016/7/layout/LinearArrowProcessNumbered"/>
    <dgm:cxn modelId="{AC7CA75A-FAE4-45B8-B8AD-40BB2167006E}" type="presParOf" srcId="{61184615-6EFC-4025-BCEC-192D9657DC87}" destId="{763882EE-AE7D-42F3-855F-1B5CC718374D}" srcOrd="3" destOrd="0" presId="urn:microsoft.com/office/officeart/2016/7/layout/LinearArrowProcessNumbered"/>
    <dgm:cxn modelId="{4FC7D6ED-AA28-4A6A-8F50-C8E063F63214}" type="presParOf" srcId="{C6D827AB-5EFD-49AC-9471-125F65594E3B}" destId="{8E42B33F-5CA0-4228-B8C1-EDC2E6CEE408}" srcOrd="2" destOrd="0" presId="urn:microsoft.com/office/officeart/2016/7/layout/LinearArrowProcessNumbered"/>
    <dgm:cxn modelId="{F1B741B5-428F-4023-A6F7-C5AB12CFB0E5}" type="presParOf" srcId="{746792C6-8868-479F-812F-5C806669C597}" destId="{D0B1B260-F716-4DAE-9AC4-3A8017F20298}" srcOrd="3" destOrd="0" presId="urn:microsoft.com/office/officeart/2016/7/layout/LinearArrowProcessNumbered"/>
    <dgm:cxn modelId="{5806936C-A611-4859-BEC7-9592735AC048}" type="presParOf" srcId="{746792C6-8868-479F-812F-5C806669C597}" destId="{5E4A8F92-C98B-47D3-87E5-4750A7982BFF}" srcOrd="4" destOrd="0" presId="urn:microsoft.com/office/officeart/2016/7/layout/LinearArrowProcessNumbered"/>
    <dgm:cxn modelId="{E7152A13-621E-49BE-92BD-76EE811F0BDE}" type="presParOf" srcId="{5E4A8F92-C98B-47D3-87E5-4750A7982BFF}" destId="{C4D78E9D-2F5E-47C0-92B2-110603488344}" srcOrd="0" destOrd="0" presId="urn:microsoft.com/office/officeart/2016/7/layout/LinearArrowProcessNumbered"/>
    <dgm:cxn modelId="{E77D15CA-D7A3-41B5-BDA3-B5B2DF636B18}" type="presParOf" srcId="{5E4A8F92-C98B-47D3-87E5-4750A7982BFF}" destId="{34D0728F-7D2C-4A65-811D-021EECCC41DE}" srcOrd="1" destOrd="0" presId="urn:microsoft.com/office/officeart/2016/7/layout/LinearArrowProcessNumbered"/>
    <dgm:cxn modelId="{9E916C05-6F9C-4656-A62B-31E84C2E4C2F}" type="presParOf" srcId="{34D0728F-7D2C-4A65-811D-021EECCC41DE}" destId="{67FC3E8A-8342-4084-8B70-423910CCEA61}" srcOrd="0" destOrd="0" presId="urn:microsoft.com/office/officeart/2016/7/layout/LinearArrowProcessNumbered"/>
    <dgm:cxn modelId="{A48C1902-7913-4319-9545-B8392A1BD215}" type="presParOf" srcId="{34D0728F-7D2C-4A65-811D-021EECCC41DE}" destId="{C0E7FC25-41CD-4169-8900-F0E0A495A625}" srcOrd="1" destOrd="0" presId="urn:microsoft.com/office/officeart/2016/7/layout/LinearArrowProcessNumbered"/>
    <dgm:cxn modelId="{32EE840B-9270-49E9-903C-14892BD08D50}" type="presParOf" srcId="{34D0728F-7D2C-4A65-811D-021EECCC41DE}" destId="{C025E563-2BD7-447F-B385-7F3A51D9337C}" srcOrd="2" destOrd="0" presId="urn:microsoft.com/office/officeart/2016/7/layout/LinearArrowProcessNumbered"/>
    <dgm:cxn modelId="{8DB723A4-C3CB-46F6-A532-49B3D9BCF005}" type="presParOf" srcId="{34D0728F-7D2C-4A65-811D-021EECCC41DE}" destId="{D5FD2C2D-734B-45D3-912A-E40836F63BE0}" srcOrd="3" destOrd="0" presId="urn:microsoft.com/office/officeart/2016/7/layout/LinearArrowProcessNumbered"/>
    <dgm:cxn modelId="{5F079CCA-7739-4945-86DB-47B6FCC0603B}" type="presParOf" srcId="{5E4A8F92-C98B-47D3-87E5-4750A7982BFF}" destId="{6931EFB5-2922-4984-8416-ACEB98A6EE5D}" srcOrd="2" destOrd="0" presId="urn:microsoft.com/office/officeart/2016/7/layout/LinearArrowProcessNumbered"/>
    <dgm:cxn modelId="{D075C9E6-1A33-4589-A405-738B124258C7}" type="presParOf" srcId="{746792C6-8868-479F-812F-5C806669C597}" destId="{61F04813-A29F-4BD1-A5A6-20CF7FD63BBF}" srcOrd="5" destOrd="0" presId="urn:microsoft.com/office/officeart/2016/7/layout/LinearArrowProcessNumbered"/>
    <dgm:cxn modelId="{50A326EF-C11F-4F3F-928B-703B99499756}" type="presParOf" srcId="{746792C6-8868-479F-812F-5C806669C597}" destId="{11A6039B-76A1-404B-B97A-B967FA3C4564}" srcOrd="6" destOrd="0" presId="urn:microsoft.com/office/officeart/2016/7/layout/LinearArrowProcessNumbered"/>
    <dgm:cxn modelId="{A982C995-F8FA-4B44-A40D-29FE55B10997}" type="presParOf" srcId="{11A6039B-76A1-404B-B97A-B967FA3C4564}" destId="{7063BAB2-7D1F-4548-BE7C-D606FF43591D}" srcOrd="0" destOrd="0" presId="urn:microsoft.com/office/officeart/2016/7/layout/LinearArrowProcessNumbered"/>
    <dgm:cxn modelId="{3A3A5A69-E107-4126-9989-456FC45E72EB}" type="presParOf" srcId="{11A6039B-76A1-404B-B97A-B967FA3C4564}" destId="{50CDF30B-7442-4F8E-AF8A-212F8BFDB663}" srcOrd="1" destOrd="0" presId="urn:microsoft.com/office/officeart/2016/7/layout/LinearArrowProcessNumbered"/>
    <dgm:cxn modelId="{958ECD64-3CE9-412C-962D-3312F783D7AA}" type="presParOf" srcId="{50CDF30B-7442-4F8E-AF8A-212F8BFDB663}" destId="{4740F7D0-5497-484E-AA4A-BDE32943475D}" srcOrd="0" destOrd="0" presId="urn:microsoft.com/office/officeart/2016/7/layout/LinearArrowProcessNumbered"/>
    <dgm:cxn modelId="{F85D2F99-57CD-4655-910D-51B22FE44A76}" type="presParOf" srcId="{50CDF30B-7442-4F8E-AF8A-212F8BFDB663}" destId="{B58E5834-BFA6-4E75-AA3B-1D1A81735CC6}" srcOrd="1" destOrd="0" presId="urn:microsoft.com/office/officeart/2016/7/layout/LinearArrowProcessNumbered"/>
    <dgm:cxn modelId="{F762BB99-54D9-4527-AB10-E363688BC57D}" type="presParOf" srcId="{50CDF30B-7442-4F8E-AF8A-212F8BFDB663}" destId="{60DD4FD6-6717-49D6-A3B4-A1D512278F25}" srcOrd="2" destOrd="0" presId="urn:microsoft.com/office/officeart/2016/7/layout/LinearArrowProcessNumbered"/>
    <dgm:cxn modelId="{084CF48E-52F1-403A-BE9B-FA789A46F2EF}" type="presParOf" srcId="{50CDF30B-7442-4F8E-AF8A-212F8BFDB663}" destId="{9DB9AB0F-EF41-449C-AD8C-EE4267B43EFF}" srcOrd="3" destOrd="0" presId="urn:microsoft.com/office/officeart/2016/7/layout/LinearArrowProcessNumbered"/>
    <dgm:cxn modelId="{740ECA29-7539-4468-9227-46CFA7603B2B}" type="presParOf" srcId="{11A6039B-76A1-404B-B97A-B967FA3C4564}" destId="{6371DD45-33BC-4CE3-8BAF-4C5DECB64DCD}" srcOrd="2" destOrd="0" presId="urn:microsoft.com/office/officeart/2016/7/layout/LinearArrowProcessNumbered"/>
    <dgm:cxn modelId="{2669B2B0-8D44-4C71-AA79-2DF38A7E13D5}" type="presParOf" srcId="{746792C6-8868-479F-812F-5C806669C597}" destId="{34914081-0723-41C6-9CA5-9E74BE4A4C4C}" srcOrd="7" destOrd="0" presId="urn:microsoft.com/office/officeart/2016/7/layout/LinearArrowProcessNumbered"/>
    <dgm:cxn modelId="{0CEE205B-A386-4EF8-8107-6A7E495DEAEB}" type="presParOf" srcId="{746792C6-8868-479F-812F-5C806669C597}" destId="{2831B31C-18B3-46BB-B146-D87723E53A87}" srcOrd="8" destOrd="0" presId="urn:microsoft.com/office/officeart/2016/7/layout/LinearArrowProcessNumbered"/>
    <dgm:cxn modelId="{9BD15681-C354-497D-A679-E7B9ACD78B7D}" type="presParOf" srcId="{2831B31C-18B3-46BB-B146-D87723E53A87}" destId="{75E29CA4-B25A-41C0-85EA-9455C0482B38}" srcOrd="0" destOrd="0" presId="urn:microsoft.com/office/officeart/2016/7/layout/LinearArrowProcessNumbered"/>
    <dgm:cxn modelId="{1E8439A1-870A-4AC2-A436-F7451970238D}" type="presParOf" srcId="{2831B31C-18B3-46BB-B146-D87723E53A87}" destId="{3EACAAAC-263F-4EAB-9F03-403661C61E67}" srcOrd="1" destOrd="0" presId="urn:microsoft.com/office/officeart/2016/7/layout/LinearArrowProcessNumbered"/>
    <dgm:cxn modelId="{152D856D-23CB-4F81-AD56-2127AD72AEFD}" type="presParOf" srcId="{3EACAAAC-263F-4EAB-9F03-403661C61E67}" destId="{01C572F1-883B-4103-A1ED-E120D3DCDCAE}" srcOrd="0" destOrd="0" presId="urn:microsoft.com/office/officeart/2016/7/layout/LinearArrowProcessNumbered"/>
    <dgm:cxn modelId="{0B3E0403-518F-4D56-8406-F4FC7503D60C}" type="presParOf" srcId="{3EACAAAC-263F-4EAB-9F03-403661C61E67}" destId="{BCAD82C6-19C1-4AD5-9104-D0979B93A5D9}" srcOrd="1" destOrd="0" presId="urn:microsoft.com/office/officeart/2016/7/layout/LinearArrowProcessNumbered"/>
    <dgm:cxn modelId="{008B9DE8-05D8-4CFA-9280-28327330F30A}" type="presParOf" srcId="{3EACAAAC-263F-4EAB-9F03-403661C61E67}" destId="{ACF0DAA0-A85D-41A9-B139-24AD8A99759C}" srcOrd="2" destOrd="0" presId="urn:microsoft.com/office/officeart/2016/7/layout/LinearArrowProcessNumbered"/>
    <dgm:cxn modelId="{09E5ACB6-A6D6-4936-9904-B5084AA50498}" type="presParOf" srcId="{3EACAAAC-263F-4EAB-9F03-403661C61E67}" destId="{1FC559E6-84F6-4D87-AAC6-20E8ABF8CF66}" srcOrd="3" destOrd="0" presId="urn:microsoft.com/office/officeart/2016/7/layout/LinearArrowProcessNumbered"/>
    <dgm:cxn modelId="{D579A349-67ED-4497-852F-48216F3530DA}" type="presParOf" srcId="{2831B31C-18B3-46BB-B146-D87723E53A87}" destId="{2E43214D-78B8-45CA-875A-EC919B212DC5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FD4AF3-C8FF-487F-BD75-940268488133}">
      <dsp:nvSpPr>
        <dsp:cNvPr id="0" name=""/>
        <dsp:cNvSpPr/>
      </dsp:nvSpPr>
      <dsp:spPr>
        <a:xfrm>
          <a:off x="1732335" y="2858664"/>
          <a:ext cx="1384178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5240CB-8D5A-48EE-AC6D-94CF4323D898}">
      <dsp:nvSpPr>
        <dsp:cNvPr id="0" name=""/>
        <dsp:cNvSpPr/>
      </dsp:nvSpPr>
      <dsp:spPr>
        <a:xfrm>
          <a:off x="3199564" y="2742429"/>
          <a:ext cx="159180" cy="29898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38852D-1387-40DE-9FCC-46D0DBB10CFE}">
      <dsp:nvSpPr>
        <dsp:cNvPr id="0" name=""/>
        <dsp:cNvSpPr/>
      </dsp:nvSpPr>
      <dsp:spPr>
        <a:xfrm>
          <a:off x="811856" y="2111243"/>
          <a:ext cx="1494912" cy="14949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011" tIns="58011" rIns="58011" bIns="58011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1</a:t>
          </a:r>
        </a:p>
      </dsp:txBody>
      <dsp:txXfrm>
        <a:off x="1030781" y="2330168"/>
        <a:ext cx="1057062" cy="1057062"/>
      </dsp:txXfrm>
    </dsp:sp>
    <dsp:sp modelId="{3E558345-1E1E-4119-A763-DFD763E9511C}">
      <dsp:nvSpPr>
        <dsp:cNvPr id="0" name=""/>
        <dsp:cNvSpPr/>
      </dsp:nvSpPr>
      <dsp:spPr>
        <a:xfrm>
          <a:off x="2112" y="3772006"/>
          <a:ext cx="311440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667" tIns="165100" rIns="245667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baseline="0"/>
            <a:t>User stories :</a:t>
          </a:r>
          <a:endParaRPr lang="en-US" sz="1300" kern="1200"/>
        </a:p>
      </dsp:txBody>
      <dsp:txXfrm>
        <a:off x="2112" y="4165126"/>
        <a:ext cx="3114400" cy="1572480"/>
      </dsp:txXfrm>
    </dsp:sp>
    <dsp:sp modelId="{86B435B1-AEF2-4A73-AEA9-8E48100307CB}">
      <dsp:nvSpPr>
        <dsp:cNvPr id="0" name=""/>
        <dsp:cNvSpPr/>
      </dsp:nvSpPr>
      <dsp:spPr>
        <a:xfrm>
          <a:off x="3462557" y="2858664"/>
          <a:ext cx="311440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3CF88-496E-4259-9153-FC7C8A075CCA}">
      <dsp:nvSpPr>
        <dsp:cNvPr id="0" name=""/>
        <dsp:cNvSpPr/>
      </dsp:nvSpPr>
      <dsp:spPr>
        <a:xfrm>
          <a:off x="6660009" y="2742429"/>
          <a:ext cx="159180" cy="29898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AE09B0-8773-400F-9791-893B882C4F84}">
      <dsp:nvSpPr>
        <dsp:cNvPr id="0" name=""/>
        <dsp:cNvSpPr/>
      </dsp:nvSpPr>
      <dsp:spPr>
        <a:xfrm>
          <a:off x="4272302" y="2111243"/>
          <a:ext cx="1494912" cy="14949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011" tIns="58011" rIns="58011" bIns="58011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2</a:t>
          </a:r>
        </a:p>
      </dsp:txBody>
      <dsp:txXfrm>
        <a:off x="4491227" y="2330168"/>
        <a:ext cx="1057062" cy="1057062"/>
      </dsp:txXfrm>
    </dsp:sp>
    <dsp:sp modelId="{8E42B33F-5CA0-4228-B8C1-EDC2E6CEE408}">
      <dsp:nvSpPr>
        <dsp:cNvPr id="0" name=""/>
        <dsp:cNvSpPr/>
      </dsp:nvSpPr>
      <dsp:spPr>
        <a:xfrm>
          <a:off x="3462557" y="3772006"/>
          <a:ext cx="311440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667" tIns="165100" rIns="245667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As a user I should be able to fetch my required things with ease.</a:t>
          </a:r>
          <a:endParaRPr lang="en-US" sz="1300" kern="1200"/>
        </a:p>
      </dsp:txBody>
      <dsp:txXfrm>
        <a:off x="3462557" y="4165126"/>
        <a:ext cx="3114400" cy="1572480"/>
      </dsp:txXfrm>
    </dsp:sp>
    <dsp:sp modelId="{67FC3E8A-8342-4084-8B70-423910CCEA61}">
      <dsp:nvSpPr>
        <dsp:cNvPr id="0" name=""/>
        <dsp:cNvSpPr/>
      </dsp:nvSpPr>
      <dsp:spPr>
        <a:xfrm>
          <a:off x="6923003" y="2858664"/>
          <a:ext cx="311440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E7FC25-41CD-4169-8900-F0E0A495A625}">
      <dsp:nvSpPr>
        <dsp:cNvPr id="0" name=""/>
        <dsp:cNvSpPr/>
      </dsp:nvSpPr>
      <dsp:spPr>
        <a:xfrm>
          <a:off x="10120454" y="2742429"/>
          <a:ext cx="159180" cy="29898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25E563-2BD7-447F-B385-7F3A51D9337C}">
      <dsp:nvSpPr>
        <dsp:cNvPr id="0" name=""/>
        <dsp:cNvSpPr/>
      </dsp:nvSpPr>
      <dsp:spPr>
        <a:xfrm>
          <a:off x="7732747" y="2111243"/>
          <a:ext cx="1494912" cy="14949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011" tIns="58011" rIns="58011" bIns="58011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3</a:t>
          </a:r>
        </a:p>
      </dsp:txBody>
      <dsp:txXfrm>
        <a:off x="7951672" y="2330168"/>
        <a:ext cx="1057062" cy="1057062"/>
      </dsp:txXfrm>
    </dsp:sp>
    <dsp:sp modelId="{6931EFB5-2922-4984-8416-ACEB98A6EE5D}">
      <dsp:nvSpPr>
        <dsp:cNvPr id="0" name=""/>
        <dsp:cNvSpPr/>
      </dsp:nvSpPr>
      <dsp:spPr>
        <a:xfrm>
          <a:off x="6923003" y="3772006"/>
          <a:ext cx="311440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667" tIns="165100" rIns="245667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2.    As a user I should be able to use the APP without</a:t>
          </a:r>
          <a:endParaRPr lang="en-US" sz="13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baseline="0"/>
            <a:t>Inconvenience</a:t>
          </a:r>
          <a:endParaRPr lang="en-US" sz="1100" kern="1200"/>
        </a:p>
      </dsp:txBody>
      <dsp:txXfrm>
        <a:off x="6923003" y="4165126"/>
        <a:ext cx="3114400" cy="1572480"/>
      </dsp:txXfrm>
    </dsp:sp>
    <dsp:sp modelId="{4740F7D0-5497-484E-AA4A-BDE32943475D}">
      <dsp:nvSpPr>
        <dsp:cNvPr id="0" name=""/>
        <dsp:cNvSpPr/>
      </dsp:nvSpPr>
      <dsp:spPr>
        <a:xfrm>
          <a:off x="10383448" y="2858663"/>
          <a:ext cx="311440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8E5834-BFA6-4E75-AA3B-1D1A81735CC6}">
      <dsp:nvSpPr>
        <dsp:cNvPr id="0" name=""/>
        <dsp:cNvSpPr/>
      </dsp:nvSpPr>
      <dsp:spPr>
        <a:xfrm>
          <a:off x="13580900" y="2742429"/>
          <a:ext cx="159180" cy="29898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DD4FD6-6717-49D6-A3B4-A1D512278F25}">
      <dsp:nvSpPr>
        <dsp:cNvPr id="0" name=""/>
        <dsp:cNvSpPr/>
      </dsp:nvSpPr>
      <dsp:spPr>
        <a:xfrm>
          <a:off x="11193192" y="2111243"/>
          <a:ext cx="1494912" cy="14949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011" tIns="58011" rIns="58011" bIns="58011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4</a:t>
          </a:r>
        </a:p>
      </dsp:txBody>
      <dsp:txXfrm>
        <a:off x="11412117" y="2330168"/>
        <a:ext cx="1057062" cy="1057062"/>
      </dsp:txXfrm>
    </dsp:sp>
    <dsp:sp modelId="{6371DD45-33BC-4CE3-8BAF-4C5DECB64DCD}">
      <dsp:nvSpPr>
        <dsp:cNvPr id="0" name=""/>
        <dsp:cNvSpPr/>
      </dsp:nvSpPr>
      <dsp:spPr>
        <a:xfrm>
          <a:off x="10383448" y="3772006"/>
          <a:ext cx="311440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667" tIns="165100" rIns="245667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3.    As a Manager, I should make sure of proper working of APP provided for customers      </a:t>
          </a:r>
          <a:endParaRPr lang="en-US" sz="13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baseline="0"/>
            <a:t>and be able to update the availability  of services in business systems</a:t>
          </a:r>
          <a:endParaRPr lang="en-US" sz="1100" kern="1200"/>
        </a:p>
      </dsp:txBody>
      <dsp:txXfrm>
        <a:off x="10383448" y="4165126"/>
        <a:ext cx="3114400" cy="1572480"/>
      </dsp:txXfrm>
    </dsp:sp>
    <dsp:sp modelId="{01C572F1-883B-4103-A1ED-E120D3DCDCAE}">
      <dsp:nvSpPr>
        <dsp:cNvPr id="0" name=""/>
        <dsp:cNvSpPr/>
      </dsp:nvSpPr>
      <dsp:spPr>
        <a:xfrm>
          <a:off x="13843894" y="2858663"/>
          <a:ext cx="155720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F0DAA0-A85D-41A9-B139-24AD8A99759C}">
      <dsp:nvSpPr>
        <dsp:cNvPr id="0" name=""/>
        <dsp:cNvSpPr/>
      </dsp:nvSpPr>
      <dsp:spPr>
        <a:xfrm>
          <a:off x="14653387" y="2110993"/>
          <a:ext cx="1495413" cy="14954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030" tIns="58030" rIns="58030" bIns="5803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/>
            <a:t>5</a:t>
          </a:r>
        </a:p>
      </dsp:txBody>
      <dsp:txXfrm>
        <a:off x="14872385" y="2329991"/>
        <a:ext cx="1057417" cy="1057417"/>
      </dsp:txXfrm>
    </dsp:sp>
    <dsp:sp modelId="{2E43214D-78B8-45CA-875A-EC919B212DC5}">
      <dsp:nvSpPr>
        <dsp:cNvPr id="0" name=""/>
        <dsp:cNvSpPr/>
      </dsp:nvSpPr>
      <dsp:spPr>
        <a:xfrm>
          <a:off x="14192051" y="3914139"/>
          <a:ext cx="311440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5667" tIns="165100" rIns="245667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4.   As a user I should be able to select items to max extent</a:t>
          </a:r>
          <a:endParaRPr lang="en-US" sz="13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baseline="0"/>
            <a:t>if necessary and proper security must be given at the time of payment.</a:t>
          </a:r>
          <a:endParaRPr lang="en-US" sz="1100" kern="1200"/>
        </a:p>
      </dsp:txBody>
      <dsp:txXfrm>
        <a:off x="14192051" y="4307259"/>
        <a:ext cx="3114400" cy="1572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rPr/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rPr/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rPr/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 self self self self self self self" ptType="node node node node node node node 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parTxRTLAlign" val="l"/>
                <dgm:param type="txAnchorHorzCh" val="ctr"/>
                <dgm:param type="txAnchorVert" val="mid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 axis="self self self self self self self self" ptType="node node node node node node node node"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2425" cy="3770312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3074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 typeface="Times New Roman" panose="02020603050405020304" pitchFamily="18" charset="0"/>
              <a:buNone/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/>
          <a:lstStyle>
            <a:lvl1pPr eaLnBrk="1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panose="020B0603030804020204" pitchFamily="34" charset="0"/>
              </a:defRPr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DejaVu Sans" panose="020B0603030804020204" pitchFamily="34" charset="0"/>
            </a:endParaRP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/>
          <a:lstStyle>
            <a:lvl1pPr algn="r" eaLnBrk="1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panose="020B0603030804020204" pitchFamily="34" charset="0"/>
              </a:defRPr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DejaVu Sans" panose="020B0603030804020204" pitchFamily="34" charset="0"/>
            </a:endParaRP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b" anchorCtr="0" compatLnSpc="1"/>
          <a:lstStyle>
            <a:lvl1pPr eaLnBrk="1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panose="020B0603030804020204" pitchFamily="34" charset="0"/>
              </a:defRPr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DejaVu Sans" panose="020B0603030804020204" pitchFamily="34" charset="0"/>
            </a:endParaRP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b" anchorCtr="0" compatLnSpc="1"/>
          <a:lstStyle/>
          <a:p>
            <a:pPr lvl="0" algn="r" defTabSz="457200" eaLnBrk="1">
              <a:lnSpc>
                <a:spcPct val="93000"/>
              </a:lnSpc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</a:pPr>
            <a:fld id="{9A0DB2DC-4C9A-4742-B13C-FB6460FD3503}" type="slidenum">
              <a:rPr lang="en-US" altLang="en-US" sz="1400" dirty="0">
                <a:solidFill>
                  <a:srgbClr val="000000"/>
                </a:solidFill>
                <a:latin typeface="Times New Roman" panose="02020603050405020304" pitchFamily="18" charset="0"/>
              </a:rPr>
              <a:t>‹#›</a:t>
            </a:fld>
            <a:endParaRPr lang="en-US" altLang="en-US" sz="1400" dirty="0">
              <a:solidFill>
                <a:srgbClr val="000000"/>
              </a:solidFill>
              <a:latin typeface="Times New Roman" panose="02020603050405020304" pitchFamily="18" charset="0"/>
              <a:ea typeface="DejaVu Sans" panose="020B0603030804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6"/>
          <p:cNvSpPr txBox="1">
            <a:spLocks noGrp="1"/>
          </p:cNvSpPr>
          <p:nvPr>
            <p:ph type="sldNum" sz="quarter"/>
          </p:nvPr>
        </p:nvSpPr>
        <p:spPr>
          <a:xfrm>
            <a:off x="4398963" y="9555163"/>
            <a:ext cx="3371850" cy="501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b" anchorCtr="0"/>
          <a:lstStyle/>
          <a:p>
            <a:pPr lvl="0" algn="r" defTabSz="457200" eaLnBrk="1">
              <a:lnSpc>
                <a:spcPct val="93000"/>
              </a:lnSpc>
              <a:spcBef>
                <a:spcPct val="0"/>
              </a:spcBef>
              <a:buSzTx/>
              <a:buFontTx/>
              <a:buChar char="•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</a:pPr>
            <a:fld id="{9A0DB2DC-4C9A-4742-B13C-FB6460FD3503}" type="slidenum"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fld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  <a:ea typeface="DejaVu Sans" panose="020B0603030804020204" pitchFamily="34" charset="0"/>
            </a:endParaRPr>
          </a:p>
        </p:txBody>
      </p:sp>
      <p:sp>
        <p:nvSpPr>
          <p:cNvPr id="18435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8436" name="Rectangle 2"/>
          <p:cNvSpPr>
            <a:spLocks noGrp="1"/>
          </p:cNvSpPr>
          <p:nvPr>
            <p:ph type="body"/>
          </p:nvPr>
        </p:nvSpPr>
        <p:spPr>
          <a:xfrm>
            <a:off x="777875" y="4776788"/>
            <a:ext cx="6218238" cy="4525962"/>
          </a:xfrm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6"/>
          <p:cNvSpPr txBox="1">
            <a:spLocks noGrp="1"/>
          </p:cNvSpPr>
          <p:nvPr>
            <p:ph type="sldNum" sz="quarter"/>
          </p:nvPr>
        </p:nvSpPr>
        <p:spPr>
          <a:xfrm>
            <a:off x="4398963" y="9555163"/>
            <a:ext cx="3371850" cy="501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b" anchorCtr="0"/>
          <a:lstStyle/>
          <a:p>
            <a:pPr lvl="0" algn="r" defTabSz="457200" eaLnBrk="1">
              <a:lnSpc>
                <a:spcPct val="93000"/>
              </a:lnSpc>
              <a:spcBef>
                <a:spcPct val="0"/>
              </a:spcBef>
              <a:buSzTx/>
              <a:buFontTx/>
              <a:buChar char="•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</a:pPr>
            <a:fld id="{9A0DB2DC-4C9A-4742-B13C-FB6460FD3503}" type="slidenum"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5</a:t>
            </a:fld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  <a:ea typeface="DejaVu Sans" panose="020B0603030804020204" pitchFamily="34" charset="0"/>
            </a:endParaRPr>
          </a:p>
        </p:txBody>
      </p:sp>
      <p:sp>
        <p:nvSpPr>
          <p:cNvPr id="21507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1508" name="Rectangle 2"/>
          <p:cNvSpPr>
            <a:spLocks noGrp="1"/>
          </p:cNvSpPr>
          <p:nvPr>
            <p:ph type="body"/>
          </p:nvPr>
        </p:nvSpPr>
        <p:spPr>
          <a:xfrm>
            <a:off x="777875" y="4776788"/>
            <a:ext cx="6218238" cy="4525962"/>
          </a:xfrm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6"/>
          <p:cNvSpPr txBox="1">
            <a:spLocks noGrp="1"/>
          </p:cNvSpPr>
          <p:nvPr>
            <p:ph type="sldNum" sz="quarter"/>
          </p:nvPr>
        </p:nvSpPr>
        <p:spPr>
          <a:xfrm>
            <a:off x="4398963" y="9555163"/>
            <a:ext cx="3371850" cy="501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b" anchorCtr="0"/>
          <a:lstStyle/>
          <a:p>
            <a:pPr lvl="0" algn="r" defTabSz="457200" eaLnBrk="1">
              <a:lnSpc>
                <a:spcPct val="93000"/>
              </a:lnSpc>
              <a:spcBef>
                <a:spcPct val="0"/>
              </a:spcBef>
              <a:buSzTx/>
              <a:buFontTx/>
              <a:buChar char="•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</a:pPr>
            <a:fld id="{9A0DB2DC-4C9A-4742-B13C-FB6460FD3503}" type="slidenum"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11</a:t>
            </a:fld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  <a:ea typeface="DejaVu Sans" panose="020B0603030804020204" pitchFamily="34" charset="0"/>
            </a:endParaRPr>
          </a:p>
        </p:txBody>
      </p:sp>
      <p:sp>
        <p:nvSpPr>
          <p:cNvPr id="27651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7652" name="Rectangle 2"/>
          <p:cNvSpPr>
            <a:spLocks noGrp="1"/>
          </p:cNvSpPr>
          <p:nvPr>
            <p:ph type="body"/>
          </p:nvPr>
        </p:nvSpPr>
        <p:spPr>
          <a:xfrm>
            <a:off x="777875" y="4776788"/>
            <a:ext cx="6218238" cy="4525962"/>
          </a:xfrm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6"/>
          <p:cNvSpPr txBox="1">
            <a:spLocks noGrp="1"/>
          </p:cNvSpPr>
          <p:nvPr>
            <p:ph type="sldNum" sz="quarter"/>
          </p:nvPr>
        </p:nvSpPr>
        <p:spPr>
          <a:xfrm>
            <a:off x="4398963" y="9555163"/>
            <a:ext cx="3371850" cy="501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b" anchorCtr="0"/>
          <a:lstStyle/>
          <a:p>
            <a:pPr lvl="0" algn="r" defTabSz="457200" eaLnBrk="1">
              <a:lnSpc>
                <a:spcPct val="93000"/>
              </a:lnSpc>
              <a:spcBef>
                <a:spcPct val="0"/>
              </a:spcBef>
              <a:buSzTx/>
              <a:buFontTx/>
              <a:buChar char="•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</a:pPr>
            <a:fld id="{9A0DB2DC-4C9A-4742-B13C-FB6460FD3503}" type="slidenum"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14</a:t>
            </a:fld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  <a:ea typeface="DejaVu Sans" panose="020B0603030804020204" pitchFamily="34" charset="0"/>
            </a:endParaRPr>
          </a:p>
        </p:txBody>
      </p:sp>
      <p:sp>
        <p:nvSpPr>
          <p:cNvPr id="31747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31748" name="Rectangle 2"/>
          <p:cNvSpPr>
            <a:spLocks noGrp="1"/>
          </p:cNvSpPr>
          <p:nvPr>
            <p:ph type="body"/>
          </p:nvPr>
        </p:nvSpPr>
        <p:spPr>
          <a:xfrm>
            <a:off x="777875" y="4776788"/>
            <a:ext cx="6218238" cy="4525962"/>
          </a:xfrm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6"/>
          <p:cNvSpPr txBox="1">
            <a:spLocks noGrp="1"/>
          </p:cNvSpPr>
          <p:nvPr>
            <p:ph type="sldNum" sz="quarter"/>
          </p:nvPr>
        </p:nvSpPr>
        <p:spPr>
          <a:xfrm>
            <a:off x="4398963" y="9555163"/>
            <a:ext cx="3371850" cy="501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b" anchorCtr="0"/>
          <a:lstStyle/>
          <a:p>
            <a:pPr lvl="0" algn="r" defTabSz="457200" eaLnBrk="1">
              <a:lnSpc>
                <a:spcPct val="93000"/>
              </a:lnSpc>
              <a:spcBef>
                <a:spcPct val="0"/>
              </a:spcBef>
              <a:buSzTx/>
              <a:buFontTx/>
              <a:buChar char="•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</a:pPr>
            <a:fld id="{9A0DB2DC-4C9A-4742-B13C-FB6460FD3503}" type="slidenum"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20</a:t>
            </a:fld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  <a:ea typeface="DejaVu Sans" panose="020B0603030804020204" pitchFamily="34" charset="0"/>
            </a:endParaRPr>
          </a:p>
        </p:txBody>
      </p:sp>
      <p:sp>
        <p:nvSpPr>
          <p:cNvPr id="36867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36868" name="Rectangle 2"/>
          <p:cNvSpPr>
            <a:spLocks noGrp="1"/>
          </p:cNvSpPr>
          <p:nvPr>
            <p:ph type="body"/>
          </p:nvPr>
        </p:nvSpPr>
        <p:spPr>
          <a:xfrm>
            <a:off x="777875" y="4776788"/>
            <a:ext cx="6218238" cy="4525962"/>
          </a:xfrm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6"/>
          <p:cNvSpPr txBox="1">
            <a:spLocks noGrp="1"/>
          </p:cNvSpPr>
          <p:nvPr>
            <p:ph type="sldNum" sz="quarter"/>
          </p:nvPr>
        </p:nvSpPr>
        <p:spPr>
          <a:xfrm>
            <a:off x="4398963" y="9555163"/>
            <a:ext cx="3371850" cy="501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b" anchorCtr="0"/>
          <a:lstStyle/>
          <a:p>
            <a:pPr lvl="0" algn="r" defTabSz="457200" eaLnBrk="1">
              <a:lnSpc>
                <a:spcPct val="93000"/>
              </a:lnSpc>
              <a:spcBef>
                <a:spcPct val="0"/>
              </a:spcBef>
              <a:buSzTx/>
              <a:buFontTx/>
              <a:buChar char="•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</a:pPr>
            <a:fld id="{9A0DB2DC-4C9A-4742-B13C-FB6460FD3503}" type="slidenum"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21</a:t>
            </a:fld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  <a:ea typeface="DejaVu Sans" panose="020B0603030804020204" pitchFamily="34" charset="0"/>
            </a:endParaRPr>
          </a:p>
        </p:txBody>
      </p:sp>
      <p:sp>
        <p:nvSpPr>
          <p:cNvPr id="38915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38916" name="Rectangle 2"/>
          <p:cNvSpPr>
            <a:spLocks noGrp="1"/>
          </p:cNvSpPr>
          <p:nvPr>
            <p:ph type="body"/>
          </p:nvPr>
        </p:nvSpPr>
        <p:spPr>
          <a:xfrm>
            <a:off x="777875" y="4776788"/>
            <a:ext cx="6218238" cy="4525962"/>
          </a:xfrm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6"/>
          <p:cNvSpPr txBox="1">
            <a:spLocks noGrp="1"/>
          </p:cNvSpPr>
          <p:nvPr>
            <p:ph type="sldNum" sz="quarter"/>
          </p:nvPr>
        </p:nvSpPr>
        <p:spPr>
          <a:xfrm>
            <a:off x="4398963" y="9555163"/>
            <a:ext cx="3371850" cy="501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b" anchorCtr="0"/>
          <a:lstStyle/>
          <a:p>
            <a:pPr lvl="0" algn="r" defTabSz="457200" eaLnBrk="1">
              <a:lnSpc>
                <a:spcPct val="93000"/>
              </a:lnSpc>
              <a:spcBef>
                <a:spcPct val="0"/>
              </a:spcBef>
              <a:buSzTx/>
              <a:buFontTx/>
              <a:buChar char="•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</a:pPr>
            <a:fld id="{9A0DB2DC-4C9A-4742-B13C-FB6460FD3503}" type="slidenum"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23</a:t>
            </a:fld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  <a:ea typeface="DejaVu Sans" panose="020B0603030804020204" pitchFamily="34" charset="0"/>
            </a:endParaRPr>
          </a:p>
        </p:txBody>
      </p:sp>
      <p:sp>
        <p:nvSpPr>
          <p:cNvPr id="41987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41988" name="Rectangle 2"/>
          <p:cNvSpPr>
            <a:spLocks noGrp="1"/>
          </p:cNvSpPr>
          <p:nvPr>
            <p:ph type="body"/>
          </p:nvPr>
        </p:nvSpPr>
        <p:spPr>
          <a:xfrm>
            <a:off x="777875" y="4776788"/>
            <a:ext cx="6218238" cy="4525962"/>
          </a:xfrm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6"/>
          <p:cNvSpPr txBox="1">
            <a:spLocks noGrp="1"/>
          </p:cNvSpPr>
          <p:nvPr>
            <p:ph type="sldNum" sz="quarter"/>
          </p:nvPr>
        </p:nvSpPr>
        <p:spPr>
          <a:xfrm>
            <a:off x="4398963" y="9555163"/>
            <a:ext cx="3371850" cy="5016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b" anchorCtr="0"/>
          <a:lstStyle/>
          <a:p>
            <a:pPr lvl="0" algn="r" defTabSz="457200" eaLnBrk="1">
              <a:lnSpc>
                <a:spcPct val="93000"/>
              </a:lnSpc>
              <a:spcBef>
                <a:spcPct val="0"/>
              </a:spcBef>
              <a:buSzTx/>
              <a:buFontTx/>
              <a:buChar char="•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</a:tabLst>
            </a:pPr>
            <a:fld id="{9A0DB2DC-4C9A-4742-B13C-FB6460FD3503}" type="slidenum"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26</a:t>
            </a:fld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  <a:ea typeface="DejaVu Sans" panose="020B0603030804020204" pitchFamily="34" charset="0"/>
            </a:endParaRPr>
          </a:p>
        </p:txBody>
      </p:sp>
      <p:sp>
        <p:nvSpPr>
          <p:cNvPr id="45059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45060" name="Rectangle 2"/>
          <p:cNvSpPr>
            <a:spLocks noGrp="1"/>
          </p:cNvSpPr>
          <p:nvPr>
            <p:ph type="body"/>
          </p:nvPr>
        </p:nvSpPr>
        <p:spPr>
          <a:xfrm>
            <a:off x="777875" y="4776788"/>
            <a:ext cx="6218238" cy="4525962"/>
          </a:xfrm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17"/>
          <p:cNvGrpSpPr/>
          <p:nvPr/>
        </p:nvGrpSpPr>
        <p:grpSpPr>
          <a:xfrm>
            <a:off x="0" y="-12700"/>
            <a:ext cx="19010313" cy="10706100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0786" y="-322"/>
              <a:ext cx="1219709" cy="6858322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>
              <a:off x="7425157" y="3681343"/>
              <a:ext cx="4763788" cy="317665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23"/>
            <p:cNvSpPr/>
            <p:nvPr/>
          </p:nvSpPr>
          <p:spPr>
            <a:xfrm>
              <a:off x="9181416" y="-8467"/>
              <a:ext cx="3007530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5"/>
            <p:cNvSpPr/>
            <p:nvPr/>
          </p:nvSpPr>
          <p:spPr>
            <a:xfrm>
              <a:off x="9603936" y="-8467"/>
              <a:ext cx="2588064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/>
            <p:cNvSpPr/>
            <p:nvPr/>
          </p:nvSpPr>
          <p:spPr>
            <a:xfrm>
              <a:off x="8931976" y="3048048"/>
              <a:ext cx="3260024" cy="3809952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7"/>
            <p:cNvSpPr/>
            <p:nvPr/>
          </p:nvSpPr>
          <p:spPr>
            <a:xfrm>
              <a:off x="9334134" y="-8467"/>
              <a:ext cx="2854811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8"/>
            <p:cNvSpPr/>
            <p:nvPr/>
          </p:nvSpPr>
          <p:spPr>
            <a:xfrm>
              <a:off x="10898986" y="-8467"/>
              <a:ext cx="1289959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9"/>
            <p:cNvSpPr/>
            <p:nvPr/>
          </p:nvSpPr>
          <p:spPr>
            <a:xfrm>
              <a:off x="10938693" y="-8467"/>
              <a:ext cx="1250253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/>
            <p:cNvSpPr/>
            <p:nvPr/>
          </p:nvSpPr>
          <p:spPr>
            <a:xfrm>
              <a:off x="10371600" y="3589708"/>
              <a:ext cx="1817346" cy="326829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/>
            <p:cNvSpPr/>
            <p:nvPr/>
          </p:nvSpPr>
          <p:spPr>
            <a:xfrm rot="10800000">
              <a:off x="0" y="-322"/>
              <a:ext cx="843004" cy="5666057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9886" y="3749292"/>
            <a:ext cx="12110555" cy="2567012"/>
          </a:xfrm>
        </p:spPr>
        <p:txBody>
          <a:bodyPr anchor="b">
            <a:noAutofit/>
          </a:bodyPr>
          <a:lstStyle>
            <a:lvl1pPr algn="r">
              <a:defRPr sz="8420">
                <a:solidFill>
                  <a:schemeClr val="accent1"/>
                </a:solidFill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886" y="6316300"/>
            <a:ext cx="12110555" cy="171035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131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255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38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511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642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27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9898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7029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1"/>
              <a:t>Click to edit Master subtitle style</a:t>
            </a:r>
          </a:p>
        </p:txBody>
      </p:sp>
      <p:sp>
        <p:nvSpPr>
          <p:cNvPr id="39" name="Date Placeholder 3"/>
          <p:cNvSpPr>
            <a:spLocks noGrp="1"/>
          </p:cNvSpPr>
          <p:nvPr>
            <p:ph type="dt" sz="half" idx="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988FF9AA-44A1-491D-8B0F-E3200692C0D7}" type="datetimeFigureOut">
              <a:rPr kumimoji="0" lang="en-IN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15-04-2023</a:t>
            </a:fld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4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4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31" y="950524"/>
            <a:ext cx="13404310" cy="5307095"/>
          </a:xfrm>
        </p:spPr>
        <p:txBody>
          <a:bodyPr anchor="ctr"/>
          <a:lstStyle>
            <a:lvl1pPr algn="l">
              <a:defRPr sz="6860" b="0" cap="none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6970513"/>
            <a:ext cx="13404310" cy="2449537"/>
          </a:xfrm>
        </p:spPr>
        <p:txBody>
          <a:bodyPr anchor="ctr"/>
          <a:lstStyle>
            <a:lvl1pPr marL="0" indent="0" algn="l">
              <a:buNone/>
              <a:defRPr sz="2805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713105" indent="0">
              <a:buNone/>
              <a:defRPr sz="2805">
                <a:solidFill>
                  <a:schemeClr val="tx1">
                    <a:tint val="75000"/>
                  </a:schemeClr>
                </a:solidFill>
              </a:defRPr>
            </a:lvl2pPr>
            <a:lvl3pPr marL="1425575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68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4pPr>
            <a:lvl5pPr marL="285115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5pPr>
            <a:lvl6pPr marL="356425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6pPr>
            <a:lvl7pPr marL="427736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7pPr>
            <a:lvl8pPr marL="498983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8pPr>
            <a:lvl9pPr marL="570293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E9137F3E-1D98-48D0-945A-80CC9EF7CE11}" type="datetimeFigureOut">
              <a:rPr kumimoji="0" lang="en-US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4/15/2023</a:t>
            </a:fld>
            <a:endParaRPr kumimoji="0" lang="en-US" sz="14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US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>
              <a:lnSpc>
                <a:spcPct val="93000"/>
              </a:lnSpc>
              <a:buNone/>
            </a:pPr>
            <a:fld id="{9A0DB2DC-4C9A-4742-B13C-FB6460FD3503}" type="slidenum">
              <a:rPr lang="en-US" altLang="en-US" dirty="0">
                <a:latin typeface="Arial" panose="020B0604020202020204" pitchFamily="34" charset="0"/>
              </a:rPr>
              <a:t>‹#›</a:t>
            </a:fld>
            <a:endParaRPr lang="en-US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44550" y="1231900"/>
            <a:ext cx="950913" cy="912813"/>
          </a:xfrm>
          <a:prstGeom prst="rect">
            <a:avLst/>
          </a:prstGeom>
        </p:spPr>
        <p:txBody>
          <a:bodyPr lIns="142577" tIns="71289" rIns="142577" bIns="71289" anchor="ctr"/>
          <a:lstStyle/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defRPr/>
            </a:pPr>
            <a:r>
              <a:rPr kumimoji="0" lang="en-US" sz="12475" b="0" i="0" u="none" strike="noStrike" kern="1200" cap="none" spc="0" normalizeH="0" baseline="0" noProof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/>
                <a:ea typeface="+mn-ea"/>
                <a:cs typeface="Noto Sans SC Regular" charset="0"/>
              </a:rPr>
              <a:t>“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3866813" y="4500563"/>
            <a:ext cx="949325" cy="912813"/>
          </a:xfrm>
          <a:prstGeom prst="rect">
            <a:avLst/>
          </a:prstGeom>
        </p:spPr>
        <p:txBody>
          <a:bodyPr lIns="142577" tIns="71289" rIns="142577" bIns="71289" anchor="ctr"/>
          <a:lstStyle/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defRPr/>
            </a:pPr>
            <a:r>
              <a:rPr kumimoji="0" lang="en-US" sz="12475" b="0" i="0" u="none" strike="noStrike" kern="1200" cap="none" spc="0" normalizeH="0" baseline="0" noProof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/>
                <a:ea typeface="+mn-ea"/>
                <a:cs typeface="Noto Sans SC Regular" charset="0"/>
              </a:rPr>
              <a:t>”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20204"/>
              <a:ea typeface="+mn-ea"/>
              <a:cs typeface="Noto Sans SC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2178" y="950524"/>
            <a:ext cx="12620737" cy="4713017"/>
          </a:xfrm>
        </p:spPr>
        <p:txBody>
          <a:bodyPr anchor="ctr"/>
          <a:lstStyle>
            <a:lvl1pPr algn="l">
              <a:defRPr sz="6860" b="0" cap="none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30145" y="5663541"/>
            <a:ext cx="11264802" cy="594078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249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13105" indent="0">
              <a:buFontTx/>
              <a:buNone/>
              <a:defRPr/>
            </a:lvl2pPr>
            <a:lvl3pPr marL="1425575" indent="0">
              <a:buFontTx/>
              <a:buNone/>
              <a:defRPr/>
            </a:lvl3pPr>
            <a:lvl4pPr marL="2138680" indent="0">
              <a:buFontTx/>
              <a:buNone/>
              <a:defRPr/>
            </a:lvl4pPr>
            <a:lvl5pPr marL="2851150" indent="0">
              <a:buFontTx/>
              <a:buNone/>
              <a:defRPr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6970513"/>
            <a:ext cx="13404310" cy="2449537"/>
          </a:xfrm>
        </p:spPr>
        <p:txBody>
          <a:bodyPr anchor="ctr"/>
          <a:lstStyle>
            <a:lvl1pPr marL="0" indent="0" algn="l">
              <a:buNone/>
              <a:defRPr sz="2805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713105" indent="0">
              <a:buNone/>
              <a:defRPr sz="2805">
                <a:solidFill>
                  <a:schemeClr val="tx1">
                    <a:tint val="75000"/>
                  </a:schemeClr>
                </a:solidFill>
              </a:defRPr>
            </a:lvl2pPr>
            <a:lvl3pPr marL="1425575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68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4pPr>
            <a:lvl5pPr marL="285115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5pPr>
            <a:lvl6pPr marL="356425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6pPr>
            <a:lvl7pPr marL="427736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7pPr>
            <a:lvl8pPr marL="498983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8pPr>
            <a:lvl9pPr marL="570293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30" name="Date Placeholder 3"/>
          <p:cNvSpPr>
            <a:spLocks noGrp="1"/>
          </p:cNvSpPr>
          <p:nvPr>
            <p:ph type="dt" sz="half" idx="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6B12B907-D550-4619-8850-34D309E93611}" type="datetimeFigureOut">
              <a:rPr kumimoji="0" lang="en-US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4/15/2023</a:t>
            </a:fld>
            <a:endParaRPr kumimoji="0" lang="en-US" sz="14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US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31" y="3012470"/>
            <a:ext cx="13404310" cy="4046995"/>
          </a:xfrm>
        </p:spPr>
        <p:txBody>
          <a:bodyPr anchor="b"/>
          <a:lstStyle>
            <a:lvl1pPr algn="l">
              <a:defRPr sz="6860" b="0" cap="none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7059465"/>
            <a:ext cx="13404310" cy="2360584"/>
          </a:xfrm>
        </p:spPr>
        <p:txBody>
          <a:bodyPr/>
          <a:lstStyle>
            <a:lvl1pPr marL="0" indent="0" algn="l">
              <a:buNone/>
              <a:defRPr sz="2805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713105" indent="0">
              <a:buNone/>
              <a:defRPr sz="2805">
                <a:solidFill>
                  <a:schemeClr val="tx1">
                    <a:tint val="75000"/>
                  </a:schemeClr>
                </a:solidFill>
              </a:defRPr>
            </a:lvl2pPr>
            <a:lvl3pPr marL="1425575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68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4pPr>
            <a:lvl5pPr marL="285115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5pPr>
            <a:lvl6pPr marL="356425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6pPr>
            <a:lvl7pPr marL="427736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7pPr>
            <a:lvl8pPr marL="498983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8pPr>
            <a:lvl9pPr marL="570293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E9137F3E-1D98-48D0-945A-80CC9EF7CE11}" type="datetimeFigureOut">
              <a:rPr kumimoji="0" lang="en-US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4/15/2023</a:t>
            </a:fld>
            <a:endParaRPr kumimoji="0" lang="en-US" sz="14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US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>
              <a:lnSpc>
                <a:spcPct val="93000"/>
              </a:lnSpc>
              <a:buNone/>
            </a:pPr>
            <a:fld id="{9A0DB2DC-4C9A-4742-B13C-FB6460FD3503}" type="slidenum">
              <a:rPr lang="en-US" altLang="en-US" dirty="0">
                <a:latin typeface="Arial" panose="020B0604020202020204" pitchFamily="34" charset="0"/>
              </a:rPr>
              <a:t>‹#›</a:t>
            </a:fld>
            <a:endParaRPr lang="en-US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44550" y="1231900"/>
            <a:ext cx="950913" cy="912813"/>
          </a:xfrm>
          <a:prstGeom prst="rect">
            <a:avLst/>
          </a:prstGeom>
        </p:spPr>
        <p:txBody>
          <a:bodyPr lIns="142577" tIns="71289" rIns="142577" bIns="71289" anchor="ctr"/>
          <a:lstStyle/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defRPr/>
            </a:pPr>
            <a:r>
              <a:rPr kumimoji="0" lang="en-US" sz="12475" b="0" i="0" u="none" strike="noStrike" kern="1200" cap="none" spc="0" normalizeH="0" baseline="0" noProof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/>
                <a:ea typeface="+mn-ea"/>
                <a:cs typeface="Noto Sans SC Regular" charset="0"/>
              </a:rPr>
              <a:t>“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3866813" y="4500563"/>
            <a:ext cx="949325" cy="912813"/>
          </a:xfrm>
          <a:prstGeom prst="rect">
            <a:avLst/>
          </a:prstGeom>
        </p:spPr>
        <p:txBody>
          <a:bodyPr lIns="142577" tIns="71289" rIns="142577" bIns="71289" anchor="ctr"/>
          <a:lstStyle/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defRPr/>
            </a:pPr>
            <a:r>
              <a:rPr kumimoji="0" lang="en-US" sz="12475" b="0" i="0" u="none" strike="noStrike" kern="1200" cap="none" spc="0" normalizeH="0" baseline="0" noProof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/>
                <a:ea typeface="+mn-ea"/>
                <a:cs typeface="Noto Sans SC Regular" charset="0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2178" y="950524"/>
            <a:ext cx="12620737" cy="4713017"/>
          </a:xfrm>
        </p:spPr>
        <p:txBody>
          <a:bodyPr anchor="ctr"/>
          <a:lstStyle>
            <a:lvl1pPr algn="l">
              <a:defRPr sz="6860" b="0" cap="none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56127" y="6257619"/>
            <a:ext cx="13404312" cy="80184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7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713105" indent="0">
              <a:buFontTx/>
              <a:buNone/>
              <a:defRPr/>
            </a:lvl2pPr>
            <a:lvl3pPr marL="1425575" indent="0">
              <a:buFontTx/>
              <a:buNone/>
              <a:defRPr/>
            </a:lvl3pPr>
            <a:lvl4pPr marL="2138680" indent="0">
              <a:buFontTx/>
              <a:buNone/>
              <a:defRPr/>
            </a:lvl4pPr>
            <a:lvl5pPr marL="2851150" indent="0">
              <a:buFontTx/>
              <a:buNone/>
              <a:defRPr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7059465"/>
            <a:ext cx="13404310" cy="2360584"/>
          </a:xfrm>
        </p:spPr>
        <p:txBody>
          <a:bodyPr/>
          <a:lstStyle>
            <a:lvl1pPr marL="0" indent="0" algn="l">
              <a:buNone/>
              <a:defRPr sz="280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13105" indent="0">
              <a:buNone/>
              <a:defRPr sz="2805">
                <a:solidFill>
                  <a:schemeClr val="tx1">
                    <a:tint val="75000"/>
                  </a:schemeClr>
                </a:solidFill>
              </a:defRPr>
            </a:lvl2pPr>
            <a:lvl3pPr marL="1425575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68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4pPr>
            <a:lvl5pPr marL="285115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5pPr>
            <a:lvl6pPr marL="356425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6pPr>
            <a:lvl7pPr marL="427736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7pPr>
            <a:lvl8pPr marL="498983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8pPr>
            <a:lvl9pPr marL="570293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30" name="Date Placeholder 3"/>
          <p:cNvSpPr>
            <a:spLocks noGrp="1"/>
          </p:cNvSpPr>
          <p:nvPr>
            <p:ph type="dt" sz="half" idx="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A2EAB46F-9678-42BE-9CEC-8F1845CA2685}" type="datetimeFigureOut">
              <a:rPr kumimoji="0" lang="en-US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4/15/2023</a:t>
            </a:fld>
            <a:endParaRPr kumimoji="0" lang="en-US" sz="14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US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329" y="950524"/>
            <a:ext cx="13391111" cy="4713017"/>
          </a:xfrm>
        </p:spPr>
        <p:txBody>
          <a:bodyPr anchor="ctr"/>
          <a:lstStyle>
            <a:lvl1pPr algn="l">
              <a:defRPr sz="6860" b="0" cap="none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56127" y="6257619"/>
            <a:ext cx="13404312" cy="80184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740">
                <a:solidFill>
                  <a:schemeClr val="accent1"/>
                </a:solidFill>
              </a:defRPr>
            </a:lvl1pPr>
            <a:lvl2pPr marL="713105" indent="0">
              <a:buFontTx/>
              <a:buNone/>
              <a:defRPr/>
            </a:lvl2pPr>
            <a:lvl3pPr marL="1425575" indent="0">
              <a:buFontTx/>
              <a:buNone/>
              <a:defRPr/>
            </a:lvl3pPr>
            <a:lvl4pPr marL="2138680" indent="0">
              <a:buFontTx/>
              <a:buNone/>
              <a:defRPr/>
            </a:lvl4pPr>
            <a:lvl5pPr marL="2851150" indent="0">
              <a:buFontTx/>
              <a:buNone/>
              <a:defRPr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7059465"/>
            <a:ext cx="13404310" cy="2360584"/>
          </a:xfrm>
        </p:spPr>
        <p:txBody>
          <a:bodyPr/>
          <a:lstStyle>
            <a:lvl1pPr marL="0" indent="0" algn="l">
              <a:buNone/>
              <a:defRPr sz="280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13105" indent="0">
              <a:buNone/>
              <a:defRPr sz="2805">
                <a:solidFill>
                  <a:schemeClr val="tx1">
                    <a:tint val="75000"/>
                  </a:schemeClr>
                </a:solidFill>
              </a:defRPr>
            </a:lvl2pPr>
            <a:lvl3pPr marL="1425575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68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4pPr>
            <a:lvl5pPr marL="285115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5pPr>
            <a:lvl6pPr marL="356425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6pPr>
            <a:lvl7pPr marL="427736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7pPr>
            <a:lvl8pPr marL="498983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8pPr>
            <a:lvl9pPr marL="570293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E9137F3E-1D98-48D0-945A-80CC9EF7CE11}" type="datetimeFigureOut">
              <a:rPr kumimoji="0" lang="en-US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4/15/2023</a:t>
            </a:fld>
            <a:endParaRPr kumimoji="0" lang="en-US" sz="14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US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lvl="0" eaLnBrk="1">
              <a:lnSpc>
                <a:spcPct val="93000"/>
              </a:lnSpc>
              <a:buNone/>
            </a:pPr>
            <a:fld id="{9A0DB2DC-4C9A-4742-B13C-FB6460FD3503}" type="slidenum">
              <a:rPr lang="en-US" altLang="en-US" dirty="0">
                <a:latin typeface="Arial" panose="020B0604020202020204" pitchFamily="34" charset="0"/>
              </a:rPr>
              <a:t>‹#›</a:t>
            </a:fld>
            <a:endParaRPr lang="en-US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DEA3EB97-C2A1-4344-B52C-FEE50DE9EBE9}" type="datetimeFigureOut">
              <a:rPr kumimoji="0" lang="en-IN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15-04-2023</a:t>
            </a:fld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423554" y="950523"/>
            <a:ext cx="2034414" cy="8188374"/>
          </a:xfrm>
        </p:spPr>
        <p:txBody>
          <a:bodyPr vert="eaVert" anchor="ctr"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6131" y="950524"/>
            <a:ext cx="11008502" cy="8188372"/>
          </a:xfrm>
        </p:spPr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02E85693-4C64-4FDE-B7E7-AECC6F0C30BD}" type="datetimeFigureOut">
              <a:rPr kumimoji="0" lang="en-IN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15-04-2023</a:t>
            </a:fld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615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53F64ECA-1647-48FC-A5BA-28EDB3F344E7}" type="datetimeFigureOut">
              <a:rPr kumimoji="0" lang="en-IN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15-04-2023</a:t>
            </a:fld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31" y="4211353"/>
            <a:ext cx="13404310" cy="2848113"/>
          </a:xfrm>
        </p:spPr>
        <p:txBody>
          <a:bodyPr anchor="b"/>
          <a:lstStyle>
            <a:lvl1pPr algn="l">
              <a:defRPr sz="6235" b="0" cap="none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7059465"/>
            <a:ext cx="13404310" cy="1341587"/>
          </a:xfrm>
        </p:spPr>
        <p:txBody>
          <a:bodyPr/>
          <a:lstStyle>
            <a:lvl1pPr marL="0" indent="0" algn="l">
              <a:buNone/>
              <a:defRPr sz="31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13105" indent="0">
              <a:buNone/>
              <a:defRPr sz="2805">
                <a:solidFill>
                  <a:schemeClr val="tx1">
                    <a:tint val="75000"/>
                  </a:schemeClr>
                </a:solidFill>
              </a:defRPr>
            </a:lvl2pPr>
            <a:lvl3pPr marL="1425575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68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4pPr>
            <a:lvl5pPr marL="285115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5pPr>
            <a:lvl6pPr marL="356425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6pPr>
            <a:lvl7pPr marL="427736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7pPr>
            <a:lvl8pPr marL="4989830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8pPr>
            <a:lvl9pPr marL="5702935" indent="0">
              <a:buNone/>
              <a:defRPr sz="21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8AD97B91-051E-4381-855E-9ECD40358F58}" type="datetimeFigureOut">
              <a:rPr kumimoji="0" lang="en-IN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15-04-2023</a:t>
            </a:fld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6130" y="3368918"/>
            <a:ext cx="6523935" cy="605113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6510" y="3368919"/>
            <a:ext cx="6523933" cy="6051131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8" name="Date Placeholder 4"/>
          <p:cNvSpPr>
            <a:spLocks noGrp="1"/>
          </p:cNvSpPr>
          <p:nvPr>
            <p:ph type="dt" sz="half" idx="1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39CE59A7-53BA-4B40-9B15-16834FA29B1D}" type="datetimeFigureOut">
              <a:rPr kumimoji="0" lang="en-IN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15-04-2023</a:t>
            </a:fld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19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0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3653" y="3369533"/>
            <a:ext cx="6526411" cy="898542"/>
          </a:xfrm>
        </p:spPr>
        <p:txBody>
          <a:bodyPr anchor="b">
            <a:noAutofit/>
          </a:bodyPr>
          <a:lstStyle>
            <a:lvl1pPr marL="0" indent="0">
              <a:buNone/>
              <a:defRPr sz="3740" b="0"/>
            </a:lvl1pPr>
            <a:lvl2pPr marL="713105" indent="0">
              <a:buNone/>
              <a:defRPr sz="3120" b="1"/>
            </a:lvl2pPr>
            <a:lvl3pPr marL="1425575" indent="0">
              <a:buNone/>
              <a:defRPr sz="2805" b="1"/>
            </a:lvl3pPr>
            <a:lvl4pPr marL="2138680" indent="0">
              <a:buNone/>
              <a:defRPr sz="2495" b="1"/>
            </a:lvl4pPr>
            <a:lvl5pPr marL="2851150" indent="0">
              <a:buNone/>
              <a:defRPr sz="2495" b="1"/>
            </a:lvl5pPr>
            <a:lvl6pPr marL="3564255" indent="0">
              <a:buNone/>
              <a:defRPr sz="2495" b="1"/>
            </a:lvl6pPr>
            <a:lvl7pPr marL="4277360" indent="0">
              <a:buNone/>
              <a:defRPr sz="2495" b="1"/>
            </a:lvl7pPr>
            <a:lvl8pPr marL="4989830" indent="0">
              <a:buNone/>
              <a:defRPr sz="2495" b="1"/>
            </a:lvl8pPr>
            <a:lvl9pPr marL="5702935" indent="0">
              <a:buNone/>
              <a:defRPr sz="2495" b="1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3653" y="4268075"/>
            <a:ext cx="6526411" cy="5151975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34035" y="3369533"/>
            <a:ext cx="6526403" cy="898542"/>
          </a:xfrm>
        </p:spPr>
        <p:txBody>
          <a:bodyPr anchor="b">
            <a:noAutofit/>
          </a:bodyPr>
          <a:lstStyle>
            <a:lvl1pPr marL="0" indent="0">
              <a:buNone/>
              <a:defRPr sz="3740" b="0"/>
            </a:lvl1pPr>
            <a:lvl2pPr marL="713105" indent="0">
              <a:buNone/>
              <a:defRPr sz="3120" b="1"/>
            </a:lvl2pPr>
            <a:lvl3pPr marL="1425575" indent="0">
              <a:buNone/>
              <a:defRPr sz="2805" b="1"/>
            </a:lvl3pPr>
            <a:lvl4pPr marL="2138680" indent="0">
              <a:buNone/>
              <a:defRPr sz="2495" b="1"/>
            </a:lvl4pPr>
            <a:lvl5pPr marL="2851150" indent="0">
              <a:buNone/>
              <a:defRPr sz="2495" b="1"/>
            </a:lvl5pPr>
            <a:lvl6pPr marL="3564255" indent="0">
              <a:buNone/>
              <a:defRPr sz="2495" b="1"/>
            </a:lvl6pPr>
            <a:lvl7pPr marL="4277360" indent="0">
              <a:buNone/>
              <a:defRPr sz="2495" b="1"/>
            </a:lvl7pPr>
            <a:lvl8pPr marL="4989830" indent="0">
              <a:buNone/>
              <a:defRPr sz="2495" b="1"/>
            </a:lvl8pPr>
            <a:lvl9pPr marL="5702935" indent="0">
              <a:buNone/>
              <a:defRPr sz="2495" b="1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34037" y="4268075"/>
            <a:ext cx="6526402" cy="5151975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8" name="Date Placeholder 6"/>
          <p:cNvSpPr>
            <a:spLocks noGrp="1"/>
          </p:cNvSpPr>
          <p:nvPr>
            <p:ph type="dt" sz="half" idx="1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B2304BCF-09B7-4AC9-8C08-894C6C5C9220}" type="datetimeFigureOut">
              <a:rPr kumimoji="0" lang="en-IN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15-04-2023</a:t>
            </a:fld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19" name="Footer Placeholder 7"/>
          <p:cNvSpPr>
            <a:spLocks noGrp="1"/>
          </p:cNvSpPr>
          <p:nvPr>
            <p:ph type="ftr" sz="quarter" idx="1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0" name="Slide Number Placeholder 8"/>
          <p:cNvSpPr>
            <a:spLocks noGrp="1"/>
          </p:cNvSpPr>
          <p:nvPr>
            <p:ph type="sldNum" sz="quarter" idx="1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30" y="950524"/>
            <a:ext cx="13404310" cy="2059470"/>
          </a:xfr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18" name="Date Placeholder 2"/>
          <p:cNvSpPr>
            <a:spLocks noGrp="1"/>
          </p:cNvSpPr>
          <p:nvPr>
            <p:ph type="dt" sz="half" idx="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580860AE-1453-40A6-871F-51634649C327}" type="datetimeFigureOut">
              <a:rPr kumimoji="0" lang="en-IN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15-04-2023</a:t>
            </a:fld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1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1"/>
          <p:cNvSpPr>
            <a:spLocks noGrp="1"/>
          </p:cNvSpPr>
          <p:nvPr>
            <p:ph type="dt" sz="half" idx="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FD1C59B6-CFA2-488D-A2B7-053534EFA26B}" type="datetimeFigureOut">
              <a:rPr kumimoji="0" lang="en-IN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15-04-2023</a:t>
            </a:fld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1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29" y="2336712"/>
            <a:ext cx="6010153" cy="1993460"/>
          </a:xfrm>
        </p:spPr>
        <p:txBody>
          <a:bodyPr anchor="b"/>
          <a:lstStyle>
            <a:lvl1pPr>
              <a:defRPr sz="3120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22725" y="802901"/>
            <a:ext cx="7037715" cy="8617148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6129" y="4330171"/>
            <a:ext cx="6010153" cy="4029826"/>
          </a:xfrm>
        </p:spPr>
        <p:txBody>
          <a:bodyPr/>
          <a:lstStyle>
            <a:lvl1pPr marL="0" indent="0">
              <a:buNone/>
              <a:defRPr sz="2185"/>
            </a:lvl1pPr>
            <a:lvl2pPr marL="712470" indent="0">
              <a:buNone/>
              <a:defRPr sz="2185"/>
            </a:lvl2pPr>
            <a:lvl3pPr marL="1425575" indent="0">
              <a:buNone/>
              <a:defRPr sz="1870"/>
            </a:lvl3pPr>
            <a:lvl4pPr marL="2138045" indent="0">
              <a:buNone/>
              <a:defRPr sz="1560"/>
            </a:lvl4pPr>
            <a:lvl5pPr marL="2850515" indent="0">
              <a:buNone/>
              <a:defRPr sz="1560"/>
            </a:lvl5pPr>
            <a:lvl6pPr marL="3562985" indent="0">
              <a:buNone/>
              <a:defRPr sz="1560"/>
            </a:lvl6pPr>
            <a:lvl7pPr marL="4276090" indent="0">
              <a:buNone/>
              <a:defRPr sz="1560"/>
            </a:lvl7pPr>
            <a:lvl8pPr marL="4988560" indent="0">
              <a:buNone/>
              <a:defRPr sz="1560"/>
            </a:lvl8pPr>
            <a:lvl9pPr marL="5701030" indent="0">
              <a:buNone/>
              <a:defRPr sz="1560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8" name="Date Placeholder 4"/>
          <p:cNvSpPr>
            <a:spLocks noGrp="1"/>
          </p:cNvSpPr>
          <p:nvPr>
            <p:ph type="dt" sz="half" idx="1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B9526459-6E06-452A-ABA8-6276ABEC00D2}" type="datetimeFigureOut">
              <a:rPr kumimoji="0" lang="en-IN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15-04-2023</a:t>
            </a:fld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19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0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30" y="7485380"/>
            <a:ext cx="13404309" cy="883691"/>
          </a:xfrm>
        </p:spPr>
        <p:txBody>
          <a:bodyPr anchor="b"/>
          <a:lstStyle>
            <a:lvl1pPr algn="l">
              <a:defRPr sz="3740" b="0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56130" y="950525"/>
            <a:ext cx="13404310" cy="5996471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 algn="ctr">
              <a:buNone/>
              <a:defRPr sz="2495"/>
            </a:lvl1pPr>
            <a:lvl2pPr marL="713105" indent="0">
              <a:buNone/>
              <a:defRPr sz="2495"/>
            </a:lvl2pPr>
            <a:lvl3pPr marL="1425575" indent="0">
              <a:buNone/>
              <a:defRPr sz="2495"/>
            </a:lvl3pPr>
            <a:lvl4pPr marL="2138680" indent="0">
              <a:buNone/>
              <a:defRPr sz="2495"/>
            </a:lvl4pPr>
            <a:lvl5pPr marL="2851150" indent="0">
              <a:buNone/>
              <a:defRPr sz="2495"/>
            </a:lvl5pPr>
            <a:lvl6pPr marL="3564255" indent="0">
              <a:buNone/>
              <a:defRPr sz="2495"/>
            </a:lvl6pPr>
            <a:lvl7pPr marL="4277360" indent="0">
              <a:buNone/>
              <a:defRPr sz="2495"/>
            </a:lvl7pPr>
            <a:lvl8pPr marL="4989830" indent="0">
              <a:buNone/>
              <a:defRPr sz="2495"/>
            </a:lvl8pPr>
            <a:lvl9pPr marL="5702935" indent="0">
              <a:buNone/>
              <a:defRPr sz="2495"/>
            </a:lvl9pPr>
          </a:lstStyle>
          <a:p>
            <a:pPr marL="0" marR="0" lvl="0" indent="0" algn="ctr" defTabSz="713105" rtl="0" eaLnBrk="0" fontAlgn="base" latinLnBrk="0" hangingPunct="0">
              <a:lnSpc>
                <a:spcPct val="100000"/>
              </a:lnSpc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None/>
              <a:defRPr/>
            </a:pPr>
            <a:r>
              <a:rPr kumimoji="0" lang="en-US" sz="2495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icon to add picture</a:t>
            </a:r>
            <a:endParaRPr kumimoji="0" lang="en-US" sz="2495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6130" y="8369072"/>
            <a:ext cx="13404309" cy="1050978"/>
          </a:xfrm>
        </p:spPr>
        <p:txBody>
          <a:bodyPr/>
          <a:lstStyle>
            <a:lvl1pPr marL="0" indent="0">
              <a:buNone/>
              <a:defRPr sz="1870"/>
            </a:lvl1pPr>
            <a:lvl2pPr marL="713105" indent="0">
              <a:buNone/>
              <a:defRPr sz="1870"/>
            </a:lvl2pPr>
            <a:lvl3pPr marL="1425575" indent="0">
              <a:buNone/>
              <a:defRPr sz="1560"/>
            </a:lvl3pPr>
            <a:lvl4pPr marL="2138680" indent="0">
              <a:buNone/>
              <a:defRPr sz="1405"/>
            </a:lvl4pPr>
            <a:lvl5pPr marL="2851150" indent="0">
              <a:buNone/>
              <a:defRPr sz="1405"/>
            </a:lvl5pPr>
            <a:lvl6pPr marL="3564255" indent="0">
              <a:buNone/>
              <a:defRPr sz="1405"/>
            </a:lvl6pPr>
            <a:lvl7pPr marL="4277360" indent="0">
              <a:buNone/>
              <a:defRPr sz="1405"/>
            </a:lvl7pPr>
            <a:lvl8pPr marL="4989830" indent="0">
              <a:buNone/>
              <a:defRPr sz="1405"/>
            </a:lvl8pPr>
            <a:lvl9pPr marL="5702935" indent="0">
              <a:buNone/>
              <a:defRPr sz="1405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8" name="Date Placeholder 4"/>
          <p:cNvSpPr>
            <a:spLocks noGrp="1"/>
          </p:cNvSpPr>
          <p:nvPr>
            <p:ph type="dt" sz="half" idx="1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231CC16D-ED6A-420D-A957-58F10D2BAD74}" type="datetimeFigureOut">
              <a:rPr kumimoji="0" lang="en-IN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15-04-2023</a:t>
            </a:fld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19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IN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30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/>
          <a:p>
            <a:pPr algn="r" eaLnBrk="1">
              <a:lnSpc>
                <a:spcPct val="93000"/>
              </a:lnSpc>
              <a:buFont typeface="Times New Roman" panose="02020603050405020304" pitchFamily="18" charset="0"/>
              <a:buNone/>
            </a:pPr>
            <a:fld id="{9A0DB2DC-4C9A-4742-B13C-FB6460FD3503}" type="slidenum">
              <a:rPr lang="en-US" altLang="en-US" dirty="0"/>
              <a:t>‹#›</a:t>
            </a:fld>
            <a:endParaRPr lang="en-US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6"/>
          <p:cNvGrpSpPr/>
          <p:nvPr/>
        </p:nvGrpSpPr>
        <p:grpSpPr>
          <a:xfrm>
            <a:off x="0" y="-12700"/>
            <a:ext cx="19010313" cy="1070610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0786" y="-322"/>
              <a:ext cx="1219709" cy="6858322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157" y="3681343"/>
              <a:ext cx="4763788" cy="317665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16" y="-8467"/>
              <a:ext cx="3007530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936" y="-8467"/>
              <a:ext cx="2588064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1976" y="3048048"/>
              <a:ext cx="3260024" cy="3809952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134" y="-8467"/>
              <a:ext cx="2854811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986" y="-8467"/>
              <a:ext cx="1289959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693" y="-8467"/>
              <a:ext cx="1250253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00" y="3589708"/>
              <a:ext cx="1817346" cy="326829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63"/>
              <a:ext cx="448992" cy="2844737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7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/>
          </p:nvPr>
        </p:nvSpPr>
        <p:spPr>
          <a:xfrm>
            <a:off x="1055688" y="3368675"/>
            <a:ext cx="13404850" cy="60515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234738" y="9420225"/>
            <a:ext cx="14224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z="1405">
                <a:solidFill>
                  <a:schemeClr val="tx1">
                    <a:tint val="75000"/>
                  </a:schemeClr>
                </a:solidFill>
                <a:cs typeface="Noto Sans SC Regular" charset="0"/>
              </a:defRPr>
            </a:lvl1pPr>
          </a:lstStyle>
          <a:p>
            <a:pPr marL="0" marR="0" lvl="0" indent="0" algn="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fld id="{E9137F3E-1D98-48D0-945A-80CC9EF7CE11}" type="datetimeFigureOut">
              <a:rPr kumimoji="0" lang="en-US" sz="1405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Noto Sans SC Regular" charset="0"/>
              </a:rPr>
              <a:t>4/15/2023</a:t>
            </a:fld>
            <a:endParaRPr kumimoji="0" lang="en-US" sz="14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55688" y="9420225"/>
            <a:ext cx="9820275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z="1405">
                <a:solidFill>
                  <a:schemeClr val="tx1">
                    <a:tint val="75000"/>
                  </a:schemeClr>
                </a:solidFill>
                <a:cs typeface="Noto Sans SC Regular" charset="0"/>
              </a:defRPr>
            </a:lvl1pPr>
          </a:lstStyle>
          <a:p>
            <a:pPr marL="0" marR="0" lvl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US" sz="1405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Noto Sans SC Regular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395325" y="9420225"/>
            <a:ext cx="1065213" cy="569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buFont typeface="Times New Roman" panose="02020603050405020304" pitchFamily="18" charset="0"/>
              <a:defRPr sz="1400">
                <a:solidFill>
                  <a:schemeClr val="accent1"/>
                </a:solidFill>
              </a:defRPr>
            </a:lvl1pPr>
          </a:lstStyle>
          <a:p>
            <a:pPr lvl="0" eaLnBrk="1">
              <a:lnSpc>
                <a:spcPct val="93000"/>
              </a:lnSpc>
              <a:buNone/>
            </a:pPr>
            <a:fld id="{9A0DB2DC-4C9A-4742-B13C-FB6460FD3503}" type="slidenum">
              <a:rPr lang="en-US" altLang="en-US" dirty="0">
                <a:latin typeface="Arial" panose="020B0604020202020204" pitchFamily="34" charset="0"/>
              </a:rPr>
              <a:t>‹#›</a:t>
            </a:fld>
            <a:endParaRPr lang="en-US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l" defTabSz="713105" rtl="0" eaLnBrk="0" fontAlgn="base" hangingPunct="0">
        <a:spcBef>
          <a:spcPct val="0"/>
        </a:spcBef>
        <a:spcAft>
          <a:spcPct val="0"/>
        </a:spcAft>
        <a:defRPr sz="5600" kern="1200">
          <a:solidFill>
            <a:schemeClr val="accent1"/>
          </a:solidFill>
          <a:latin typeface="+mj-lt"/>
          <a:ea typeface="+mj-ea"/>
          <a:cs typeface="+mj-cs"/>
        </a:defRPr>
      </a:lvl1pPr>
      <a:lvl2pPr algn="l" defTabSz="713105" rtl="0" eaLnBrk="0" fontAlgn="base" hangingPunct="0">
        <a:spcBef>
          <a:spcPct val="0"/>
        </a:spcBef>
        <a:spcAft>
          <a:spcPct val="0"/>
        </a:spcAft>
        <a:defRPr sz="5600">
          <a:solidFill>
            <a:schemeClr val="accent1"/>
          </a:solidFill>
          <a:latin typeface="Trebuchet MS" panose="020B0603020202020204" pitchFamily="34" charset="0"/>
        </a:defRPr>
      </a:lvl2pPr>
      <a:lvl3pPr algn="l" defTabSz="713105" rtl="0" eaLnBrk="0" fontAlgn="base" hangingPunct="0">
        <a:spcBef>
          <a:spcPct val="0"/>
        </a:spcBef>
        <a:spcAft>
          <a:spcPct val="0"/>
        </a:spcAft>
        <a:defRPr sz="5600">
          <a:solidFill>
            <a:schemeClr val="accent1"/>
          </a:solidFill>
          <a:latin typeface="Trebuchet MS" panose="020B0603020202020204" pitchFamily="34" charset="0"/>
        </a:defRPr>
      </a:lvl3pPr>
      <a:lvl4pPr algn="l" defTabSz="713105" rtl="0" eaLnBrk="0" fontAlgn="base" hangingPunct="0">
        <a:spcBef>
          <a:spcPct val="0"/>
        </a:spcBef>
        <a:spcAft>
          <a:spcPct val="0"/>
        </a:spcAft>
        <a:defRPr sz="5600">
          <a:solidFill>
            <a:schemeClr val="accent1"/>
          </a:solidFill>
          <a:latin typeface="Trebuchet MS" panose="020B0603020202020204" pitchFamily="34" charset="0"/>
        </a:defRPr>
      </a:lvl4pPr>
      <a:lvl5pPr algn="l" defTabSz="713105" rtl="0" eaLnBrk="0" fontAlgn="base" hangingPunct="0">
        <a:spcBef>
          <a:spcPct val="0"/>
        </a:spcBef>
        <a:spcAft>
          <a:spcPct val="0"/>
        </a:spcAft>
        <a:defRPr sz="5600">
          <a:solidFill>
            <a:schemeClr val="accent1"/>
          </a:solidFill>
          <a:latin typeface="Trebuchet MS" panose="020B0603020202020204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33400" indent="-533400" algn="l" defTabSz="713105" rtl="0" eaLnBrk="0" fontAlgn="base" hangingPunct="0">
        <a:spcBef>
          <a:spcPts val="1565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2800" kern="1200">
          <a:solidFill>
            <a:srgbClr val="404040"/>
          </a:solidFill>
          <a:latin typeface="+mn-lt"/>
          <a:ea typeface="+mn-ea"/>
          <a:cs typeface="+mn-cs"/>
        </a:defRPr>
      </a:lvl1pPr>
      <a:lvl2pPr marL="1157605" indent="-444500" algn="l" defTabSz="713105" rtl="0" eaLnBrk="0" fontAlgn="base" hangingPunct="0">
        <a:spcBef>
          <a:spcPts val="1565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2400" kern="1200">
          <a:solidFill>
            <a:srgbClr val="404040"/>
          </a:solidFill>
          <a:latin typeface="+mn-lt"/>
          <a:ea typeface="+mn-ea"/>
          <a:cs typeface="+mn-cs"/>
        </a:defRPr>
      </a:lvl2pPr>
      <a:lvl3pPr marL="1781175" indent="-355600" algn="l" defTabSz="713105" rtl="0" eaLnBrk="0" fontAlgn="base" hangingPunct="0">
        <a:spcBef>
          <a:spcPts val="1565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2100" kern="1200">
          <a:solidFill>
            <a:srgbClr val="404040"/>
          </a:solidFill>
          <a:latin typeface="+mn-lt"/>
          <a:ea typeface="+mn-ea"/>
          <a:cs typeface="+mn-cs"/>
        </a:defRPr>
      </a:lvl3pPr>
      <a:lvl4pPr marL="2494280" indent="-355600" algn="l" defTabSz="713105" rtl="0" eaLnBrk="0" fontAlgn="base" hangingPunct="0">
        <a:spcBef>
          <a:spcPts val="1565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kern="1200">
          <a:solidFill>
            <a:srgbClr val="404040"/>
          </a:solidFill>
          <a:latin typeface="+mn-lt"/>
          <a:ea typeface="+mn-ea"/>
          <a:cs typeface="+mn-cs"/>
        </a:defRPr>
      </a:lvl4pPr>
      <a:lvl5pPr marL="3206750" indent="-355600" algn="l" defTabSz="713105" rtl="0" eaLnBrk="0" fontAlgn="base" hangingPunct="0">
        <a:spcBef>
          <a:spcPts val="1565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kern="1200">
          <a:solidFill>
            <a:srgbClr val="404040"/>
          </a:solidFill>
          <a:latin typeface="+mn-lt"/>
          <a:ea typeface="+mn-ea"/>
          <a:cs typeface="+mn-cs"/>
        </a:defRPr>
      </a:lvl5pPr>
      <a:lvl6pPr marL="3920490" indent="-356235" algn="l" defTabSz="713105" rtl="0" eaLnBrk="1" latinLnBrk="0" hangingPunct="1">
        <a:spcBef>
          <a:spcPts val="1560"/>
        </a:spcBef>
        <a:spcAft>
          <a:spcPts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87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633595" indent="-356235" algn="l" defTabSz="713105" rtl="0" eaLnBrk="1" latinLnBrk="0" hangingPunct="1">
        <a:spcBef>
          <a:spcPts val="1560"/>
        </a:spcBef>
        <a:spcAft>
          <a:spcPts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87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5346700" indent="-356235" algn="l" defTabSz="713105" rtl="0" eaLnBrk="1" latinLnBrk="0" hangingPunct="1">
        <a:spcBef>
          <a:spcPts val="1560"/>
        </a:spcBef>
        <a:spcAft>
          <a:spcPts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87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6059170" indent="-356235" algn="l" defTabSz="713105" rtl="0" eaLnBrk="1" latinLnBrk="0" hangingPunct="1">
        <a:spcBef>
          <a:spcPts val="1560"/>
        </a:spcBef>
        <a:spcAft>
          <a:spcPts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87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3105" rtl="0" eaLnBrk="1" latinLnBrk="0" hangingPunct="1">
        <a:defRPr sz="2805" kern="1200">
          <a:solidFill>
            <a:schemeClr val="tx1"/>
          </a:solidFill>
          <a:latin typeface="+mn-lt"/>
          <a:ea typeface="+mn-ea"/>
          <a:cs typeface="+mn-cs"/>
        </a:defRPr>
      </a:lvl1pPr>
      <a:lvl2pPr marL="713105" algn="l" defTabSz="713105" rtl="0" eaLnBrk="1" latinLnBrk="0" hangingPunct="1">
        <a:defRPr sz="2805" kern="1200">
          <a:solidFill>
            <a:schemeClr val="tx1"/>
          </a:solidFill>
          <a:latin typeface="+mn-lt"/>
          <a:ea typeface="+mn-ea"/>
          <a:cs typeface="+mn-cs"/>
        </a:defRPr>
      </a:lvl2pPr>
      <a:lvl3pPr marL="1425575" algn="l" defTabSz="713105" rtl="0" eaLnBrk="1" latinLnBrk="0" hangingPunct="1">
        <a:defRPr sz="2805" kern="1200">
          <a:solidFill>
            <a:schemeClr val="tx1"/>
          </a:solidFill>
          <a:latin typeface="+mn-lt"/>
          <a:ea typeface="+mn-ea"/>
          <a:cs typeface="+mn-cs"/>
        </a:defRPr>
      </a:lvl3pPr>
      <a:lvl4pPr marL="2138680" algn="l" defTabSz="713105" rtl="0" eaLnBrk="1" latinLnBrk="0" hangingPunct="1">
        <a:defRPr sz="2805" kern="1200">
          <a:solidFill>
            <a:schemeClr val="tx1"/>
          </a:solidFill>
          <a:latin typeface="+mn-lt"/>
          <a:ea typeface="+mn-ea"/>
          <a:cs typeface="+mn-cs"/>
        </a:defRPr>
      </a:lvl4pPr>
      <a:lvl5pPr marL="2851150" algn="l" defTabSz="713105" rtl="0" eaLnBrk="1" latinLnBrk="0" hangingPunct="1">
        <a:defRPr sz="2805" kern="1200">
          <a:solidFill>
            <a:schemeClr val="tx1"/>
          </a:solidFill>
          <a:latin typeface="+mn-lt"/>
          <a:ea typeface="+mn-ea"/>
          <a:cs typeface="+mn-cs"/>
        </a:defRPr>
      </a:lvl5pPr>
      <a:lvl6pPr marL="3564255" algn="l" defTabSz="713105" rtl="0" eaLnBrk="1" latinLnBrk="0" hangingPunct="1">
        <a:defRPr sz="2805" kern="1200">
          <a:solidFill>
            <a:schemeClr val="tx1"/>
          </a:solidFill>
          <a:latin typeface="+mn-lt"/>
          <a:ea typeface="+mn-ea"/>
          <a:cs typeface="+mn-cs"/>
        </a:defRPr>
      </a:lvl6pPr>
      <a:lvl7pPr marL="4277360" algn="l" defTabSz="713105" rtl="0" eaLnBrk="1" latinLnBrk="0" hangingPunct="1">
        <a:defRPr sz="2805" kern="1200">
          <a:solidFill>
            <a:schemeClr val="tx1"/>
          </a:solidFill>
          <a:latin typeface="+mn-lt"/>
          <a:ea typeface="+mn-ea"/>
          <a:cs typeface="+mn-cs"/>
        </a:defRPr>
      </a:lvl7pPr>
      <a:lvl8pPr marL="4989830" algn="l" defTabSz="713105" rtl="0" eaLnBrk="1" latinLnBrk="0" hangingPunct="1">
        <a:defRPr sz="2805" kern="1200">
          <a:solidFill>
            <a:schemeClr val="tx1"/>
          </a:solidFill>
          <a:latin typeface="+mn-lt"/>
          <a:ea typeface="+mn-ea"/>
          <a:cs typeface="+mn-cs"/>
        </a:defRPr>
      </a:lvl8pPr>
      <a:lvl9pPr marL="5702935" algn="l" defTabSz="713105" rtl="0" eaLnBrk="1" latinLnBrk="0" hangingPunct="1">
        <a:defRPr sz="28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wdDnDiag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9500" y="3749675"/>
            <a:ext cx="12111038" cy="2566988"/>
          </a:xfrm>
        </p:spPr>
        <p:txBody>
          <a:bodyPr vert="horz" wrap="square" lIns="91440" tIns="45720" rIns="91440" bIns="45720" numCol="1" rtlCol="0" anchor="b" anchorCtr="0" compatLnSpc="1">
            <a:noAutofit/>
          </a:bodyPr>
          <a:lstStyle/>
          <a:p>
            <a:pPr marL="0" marR="0" lvl="0" indent="0" algn="r" defTabSz="71310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8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highlight>
                  <a:srgbClr val="00FFFF"/>
                </a:highlight>
                <a:uLnTx/>
                <a:uFillTx/>
                <a:latin typeface="Times New Roman" panose="02020603050405020304" pitchFamily="18" charset="0"/>
                <a:ea typeface="+mj-ea"/>
                <a:cs typeface="+mj-cs"/>
              </a:rPr>
              <a:t>AGRICULTURE AND AQUACULTURE</a:t>
            </a:r>
            <a:br>
              <a:rPr kumimoji="0" lang="en-US" altLang="en-US" sz="8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highlight>
                  <a:srgbClr val="00FFFF"/>
                </a:highlight>
                <a:uLnTx/>
                <a:uFillTx/>
                <a:latin typeface="Times New Roman" panose="02020603050405020304" pitchFamily="18" charset="0"/>
                <a:ea typeface="+mj-ea"/>
                <a:cs typeface="+mj-cs"/>
              </a:rPr>
            </a:br>
            <a:r>
              <a:rPr kumimoji="0" lang="en-US" altLang="en-US" sz="8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highlight>
                  <a:srgbClr val="00FFFF"/>
                </a:highlight>
                <a:uLnTx/>
                <a:uFillTx/>
                <a:latin typeface="Times New Roman" panose="02020603050405020304" pitchFamily="18" charset="0"/>
                <a:ea typeface="+mj-ea"/>
                <a:cs typeface="+mj-cs"/>
              </a:rPr>
              <a:t>SYSTEM</a:t>
            </a:r>
            <a:endParaRPr kumimoji="0" lang="en-IN" sz="842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highlight>
                <a:srgbClr val="00FFFF"/>
              </a:highligh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25088" y="7507288"/>
            <a:ext cx="4235450" cy="719138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0" marR="0" lvl="0" indent="0" algn="r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None/>
              <a:defRPr/>
            </a:pPr>
            <a:endParaRPr kumimoji="0" lang="en-IN" sz="2805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000000"/>
              </a:highligh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8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713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IN" sz="5615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LOCATION:</a:t>
            </a:r>
          </a:p>
        </p:txBody>
      </p:sp>
      <p:sp>
        <p:nvSpPr>
          <p:cNvPr id="25603" name="Content Placeholder 5"/>
          <p:cNvSpPr>
            <a:spLocks noGrp="1"/>
          </p:cNvSpPr>
          <p:nvPr>
            <p:ph idx="1"/>
          </p:nvPr>
        </p:nvSpPr>
        <p:spPr/>
        <p:txBody>
          <a:bodyPr vert="horz" wrap="square" lIns="91440" tIns="45720" rIns="91440" bIns="45720" anchor="t" anchorCtr="0"/>
          <a:lstStyle/>
          <a:p>
            <a:pPr algn="ctr"/>
            <a:r>
              <a:rPr lang="en-IN" altLang="en-US" sz="4000" dirty="0"/>
              <a:t>GREEN Fields,</a:t>
            </a:r>
            <a:br>
              <a:rPr lang="en-IN" altLang="en-US" sz="4000" dirty="0"/>
            </a:br>
            <a:r>
              <a:rPr lang="en-IN" altLang="en-US" sz="4000" dirty="0"/>
              <a:t>near KL UNIVERSITY,</a:t>
            </a:r>
            <a:br>
              <a:rPr lang="en-IN" altLang="en-US" sz="4000" dirty="0"/>
            </a:br>
            <a:r>
              <a:rPr lang="en-IN" altLang="en-US" sz="4000" dirty="0"/>
              <a:t>Vaddeswaram,</a:t>
            </a:r>
            <a:br>
              <a:rPr lang="en-IN" altLang="en-US" sz="4000" dirty="0"/>
            </a:br>
            <a:r>
              <a:rPr lang="en-IN" altLang="en-US" sz="4000" dirty="0"/>
              <a:t>Vijayawada,</a:t>
            </a:r>
            <a:br>
              <a:rPr lang="en-IN" altLang="en-US" sz="4000" dirty="0"/>
            </a:br>
            <a:r>
              <a:rPr lang="en-IN" altLang="en-US" sz="4000" dirty="0"/>
              <a:t>Krishna – 522502,</a:t>
            </a:r>
            <a:br>
              <a:rPr lang="en-IN" altLang="en-US" sz="4000" dirty="0"/>
            </a:br>
            <a:r>
              <a:rPr lang="en-IN" altLang="en-US" sz="4000" dirty="0"/>
              <a:t>Andhra pradhesh.</a:t>
            </a:r>
            <a:br>
              <a:rPr lang="en-IN" altLang="en-US" sz="4000" dirty="0"/>
            </a:br>
            <a:endParaRPr lang="en-IN" altLang="en-US" sz="4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1"/>
          <p:cNvSpPr/>
          <p:nvPr/>
        </p:nvSpPr>
        <p:spPr>
          <a:xfrm>
            <a:off x="2232025" y="1243013"/>
            <a:ext cx="8640763" cy="700087"/>
          </a:xfrm>
          <a:prstGeom prst="rect">
            <a:avLst/>
          </a:prstGeom>
          <a:noFill/>
          <a:ln w="9525">
            <a:noFill/>
          </a:ln>
        </p:spPr>
        <p:txBody>
          <a:bodyPr lIns="0" tIns="23773" rIns="0" bIns="0">
            <a:spAutoFit/>
          </a:bodyPr>
          <a:lstStyle>
            <a:lvl1pPr marL="533400" indent="-5334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8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1pPr>
            <a:lvl2pPr marL="1157605" indent="-4445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1781175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1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2494280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3206750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4130" lvl="0" indent="0" defTabSz="457200" eaLnBrk="1">
              <a:spcBef>
                <a:spcPts val="190"/>
              </a:spcBef>
              <a:buClrTx/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r>
              <a:rPr lang="en-US" altLang="en-US" sz="4400" b="1" dirty="0">
                <a:solidFill>
                  <a:srgbClr val="000000"/>
                </a:solidFill>
                <a:latin typeface="Cambria Math" panose="02040503050406030204" pitchFamily="18" charset="0"/>
              </a:rPr>
              <a:t>Charts And Graphs On Surveys :</a:t>
            </a:r>
          </a:p>
        </p:txBody>
      </p:sp>
      <p:pic>
        <p:nvPicPr>
          <p:cNvPr id="26627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788" y="3043238"/>
            <a:ext cx="11817350" cy="683736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8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713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IN" sz="5615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Form Floated :</a:t>
            </a:r>
          </a:p>
        </p:txBody>
      </p:sp>
      <p:pic>
        <p:nvPicPr>
          <p:cNvPr id="2867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792163" y="2466975"/>
            <a:ext cx="13825537" cy="7513638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8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713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IN" sz="5615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Peoples opinion:</a:t>
            </a:r>
          </a:p>
        </p:txBody>
      </p:sp>
      <p:pic>
        <p:nvPicPr>
          <p:cNvPr id="29699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1800225" y="3186113"/>
            <a:ext cx="12660313" cy="5400675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888" y="1674813"/>
            <a:ext cx="9902825" cy="85328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n placed on top of a signature line"/>
          <p:cNvPicPr>
            <a:picLocks noChangeAspect="1"/>
          </p:cNvPicPr>
          <p:nvPr/>
        </p:nvPicPr>
        <p:blipFill rotWithShape="1">
          <a:blip r:embed="rId2"/>
          <a:srcRect l="30719"/>
          <a:stretch>
            <a:fillRect/>
          </a:stretch>
        </p:blipFill>
        <p:spPr>
          <a:xfrm>
            <a:off x="20" y="912024"/>
            <a:ext cx="8916733" cy="8591012"/>
          </a:xfrm>
          <a:custGeom>
            <a:avLst/>
            <a:gdLst/>
            <a:ahLst/>
            <a:cxnLst/>
            <a:rect l="l" t="t" r="r" b="b"/>
            <a:pathLst>
              <a:path w="5718636" h="5509675">
                <a:moveTo>
                  <a:pt x="0" y="0"/>
                </a:moveTo>
                <a:lnTo>
                  <a:pt x="2672821" y="0"/>
                </a:lnTo>
                <a:lnTo>
                  <a:pt x="2673116" y="639"/>
                </a:lnTo>
                <a:lnTo>
                  <a:pt x="3175662" y="639"/>
                </a:lnTo>
                <a:lnTo>
                  <a:pt x="5718636" y="5509675"/>
                </a:lnTo>
                <a:lnTo>
                  <a:pt x="502842" y="5509675"/>
                </a:lnTo>
                <a:lnTo>
                  <a:pt x="502842" y="5509036"/>
                </a:lnTo>
                <a:lnTo>
                  <a:pt x="0" y="5509036"/>
                </a:lnTo>
                <a:close/>
              </a:path>
            </a:pathLst>
          </a:custGeom>
        </p:spPr>
      </p:pic>
      <p:sp>
        <p:nvSpPr>
          <p:cNvPr id="9" name="Freeform: Shap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5991583" y="912986"/>
            <a:ext cx="13018729" cy="8590019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34063" y="5692928"/>
            <a:ext cx="8374043" cy="14206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defTabSz="914400" eaLnBrk="1" hangingPunct="1">
              <a:lnSpc>
                <a:spcPct val="90000"/>
              </a:lnSpc>
              <a:spcBef>
                <a:spcPts val="1000"/>
              </a:spcBef>
              <a:buNone/>
            </a:pPr>
            <a:endParaRPr lang="en-US" sz="3100" dirty="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6760" y="2196706"/>
            <a:ext cx="8861347" cy="34853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 eaLnBrk="1" hangingPunct="1">
              <a:lnSpc>
                <a:spcPct val="90000"/>
              </a:lnSpc>
            </a:pPr>
            <a:r>
              <a:rPr lang="en-US" sz="8400">
                <a:solidFill>
                  <a:srgbClr val="FFFFFF"/>
                </a:solidFill>
              </a:rPr>
              <a:t>INTERVIEWS: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questioned many of the FARMERS and have discussed about the CULTURE of there particular work and there work </a:t>
            </a:r>
            <a:r>
              <a:rPr lang="en-IN" dirty="0"/>
              <a:t>.</a:t>
            </a:r>
          </a:p>
          <a:p>
            <a:r>
              <a:rPr lang="en-IN" dirty="0"/>
              <a:t>The way they have answered us about the way they are working and we have learnt many things also got a idea about developing that may help them to take on and we can proceed.</a:t>
            </a:r>
          </a:p>
          <a:p>
            <a:r>
              <a:rPr lang="en-IN" dirty="0"/>
              <a:t>We have developed in a way that it can help many of the FARMERS and can proceed as it is developed in a way that cane be more useful.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9010312" cy="1069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3139628" cy="10693400"/>
          </a:xfrm>
          <a:prstGeom prst="rect">
            <a:avLst/>
          </a:prstGeom>
          <a:solidFill>
            <a:srgbClr val="6354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041" y="3234469"/>
            <a:ext cx="4291594" cy="4224462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 eaLnBrk="1" hangingPunct="1">
              <a:lnSpc>
                <a:spcPct val="90000"/>
              </a:lnSpc>
            </a:pPr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26206" y="1499714"/>
            <a:ext cx="10150081" cy="768868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3139628" cy="10693400"/>
          </a:xfrm>
          <a:prstGeom prst="rect">
            <a:avLst/>
          </a:prstGeom>
          <a:solidFill>
            <a:srgbClr val="454F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2911" y="2319042"/>
            <a:ext cx="4277320" cy="427736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endParaRPr lang="en-US" sz="4000">
              <a:solidFill>
                <a:srgbClr val="FFFFFF"/>
              </a:solidFill>
            </a:endParaRPr>
          </a:p>
        </p:txBody>
      </p:sp>
      <p:pic>
        <p:nvPicPr>
          <p:cNvPr id="3277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166" y="2047773"/>
            <a:ext cx="9137247" cy="4819898"/>
          </a:xfrm>
          <a:prstGeom prst="rect">
            <a:avLst/>
          </a:prstGeom>
          <a:noFill/>
        </p:spPr>
      </p:pic>
      <p:sp>
        <p:nvSpPr>
          <p:cNvPr id="32776" name="Content Placeholder 32775"/>
          <p:cNvSpPr>
            <a:spLocks noGrp="1"/>
          </p:cNvSpPr>
          <p:nvPr>
            <p:ph idx="1"/>
          </p:nvPr>
        </p:nvSpPr>
        <p:spPr>
          <a:xfrm>
            <a:off x="6297166" y="7616783"/>
            <a:ext cx="11208161" cy="2014703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8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713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ambria Math" panose="02040503050406030204" pitchFamily="18" charset="0"/>
                <a:ea typeface="+mj-ea"/>
                <a:cs typeface="+mj-cs"/>
              </a:rPr>
              <a:t>The customer Journey Map :</a:t>
            </a:r>
            <a:endParaRPr kumimoji="0" lang="en-IN" sz="5615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wrap="square" lIns="91440" tIns="45720" rIns="91440" bIns="45720" numCol="1" anchor="t" anchorCtr="0" compatLnSpc="1"/>
          <a:lstStyle/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19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+mn-cs"/>
              </a:rPr>
              <a:t>THE IMPORTANT POINTS IN CUSTOMER JOURNEY MAP</a:t>
            </a: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4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+mn-cs"/>
            </a:endParaRP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156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+mn-cs"/>
              </a:rPr>
              <a:t>*AWARENESS</a:t>
            </a: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4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+mn-cs"/>
            </a:endParaRP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156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+mn-cs"/>
              </a:rPr>
              <a:t>*SEARCH</a:t>
            </a: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4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+mn-cs"/>
            </a:endParaRP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156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+mn-cs"/>
              </a:rPr>
              <a:t>*CONSIDER</a:t>
            </a: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4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+mn-cs"/>
            </a:endParaRP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2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+mn-cs"/>
              </a:rPr>
              <a:t>*PURCHASE</a:t>
            </a: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2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+mn-cs"/>
            </a:endParaRP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156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+mn-cs"/>
              </a:rPr>
              <a:t>*LOYALITY</a:t>
            </a: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4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+mn-cs"/>
            </a:endParaRPr>
          </a:p>
          <a:p>
            <a:pPr marL="24130" marR="0" lvl="0" indent="-533400" algn="l" defTabSz="713105" rtl="0" eaLnBrk="1" fontAlgn="base" latinLnBrk="0" hangingPunct="0">
              <a:lnSpc>
                <a:spcPct val="100000"/>
              </a:lnSpc>
              <a:spcBef>
                <a:spcPts val="1565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Times New Roman" panose="02020603050405020304" pitchFamily="18" charset="0"/>
              <a:buNone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+mn-cs"/>
              </a:rPr>
              <a:t>*ADOVACY</a:t>
            </a:r>
          </a:p>
          <a:p>
            <a:pPr marL="533400" marR="0" lvl="0" indent="-533400" algn="l" defTabSz="713105" rtl="0" eaLnBrk="0" fontAlgn="base" latinLnBrk="0" hangingPunct="0">
              <a:lnSpc>
                <a:spcPct val="100000"/>
              </a:lnSpc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/>
          <p:nvPr/>
        </p:nvSpPr>
        <p:spPr>
          <a:xfrm>
            <a:off x="2879725" y="1095375"/>
            <a:ext cx="5257800" cy="515938"/>
          </a:xfrm>
          <a:prstGeom prst="rect">
            <a:avLst/>
          </a:prstGeom>
          <a:noFill/>
          <a:ln w="9525">
            <a:noFill/>
          </a:ln>
        </p:spPr>
        <p:txBody>
          <a:bodyPr lIns="0" tIns="23773" rIns="0" bIns="0">
            <a:spAutoFit/>
          </a:bodyPr>
          <a:lstStyle>
            <a:lvl1pPr marL="533400" indent="-5334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8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1pPr>
            <a:lvl2pPr marL="1157605" indent="-4445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1781175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1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2494280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3206750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4130" lvl="0" indent="0" defTabSz="457200" eaLnBrk="1">
              <a:spcBef>
                <a:spcPts val="190"/>
              </a:spcBef>
              <a:buClrTx/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</a:tabLst>
            </a:pPr>
            <a:r>
              <a:rPr lang="en-US" altLang="en-US" sz="3200" dirty="0">
                <a:solidFill>
                  <a:srgbClr val="000000"/>
                </a:solidFill>
                <a:latin typeface="Cambria" panose="02040503050406030204" pitchFamily="18" charset="0"/>
              </a:rPr>
              <a:t>Student at KL University</a:t>
            </a:r>
          </a:p>
        </p:txBody>
      </p:sp>
      <p:sp>
        <p:nvSpPr>
          <p:cNvPr id="17411" name="Rectangle 4"/>
          <p:cNvSpPr/>
          <p:nvPr/>
        </p:nvSpPr>
        <p:spPr>
          <a:xfrm>
            <a:off x="2879725" y="2143125"/>
            <a:ext cx="8281988" cy="515620"/>
          </a:xfrm>
          <a:prstGeom prst="rect">
            <a:avLst/>
          </a:prstGeom>
          <a:noFill/>
          <a:ln w="9525">
            <a:noFill/>
          </a:ln>
        </p:spPr>
        <p:txBody>
          <a:bodyPr lIns="0" tIns="23773" rIns="0" bIns="0">
            <a:spAutoFit/>
          </a:bodyPr>
          <a:lstStyle>
            <a:lvl1pPr marL="533400" indent="-5334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8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1pPr>
            <a:lvl2pPr marL="1157605" indent="-4445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1781175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1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2494280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3206750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4130" lvl="0" indent="0" defTabSz="457200" eaLnBrk="1">
              <a:spcBef>
                <a:spcPts val="190"/>
              </a:spcBef>
              <a:buClrTx/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</a:tabLst>
            </a:pPr>
            <a:r>
              <a:rPr lang="en-US" altLang="en-US" sz="3200" dirty="0">
                <a:solidFill>
                  <a:srgbClr val="000000"/>
                </a:solidFill>
                <a:latin typeface="Cambria Math" panose="02040503050406030204" pitchFamily="18" charset="0"/>
              </a:rPr>
              <a:t>SDP 2 Stands for </a:t>
            </a:r>
            <a:r>
              <a:rPr lang="en-US" altLang="en-US" sz="3200" b="1" dirty="0">
                <a:solidFill>
                  <a:srgbClr val="000000"/>
                </a:solidFill>
                <a:latin typeface="Cambria Math" panose="02040503050406030204" pitchFamily="18" charset="0"/>
              </a:rPr>
              <a:t>Skill Development Project 3.</a:t>
            </a: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auto">
          <a:xfrm>
            <a:off x="2879725" y="3114675"/>
            <a:ext cx="9721850" cy="392557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23773" rIns="0" bIns="0">
            <a:spAutoFit/>
          </a:bodyPr>
          <a:lstStyle>
            <a:lvl1pPr marL="295275" indent="-282575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1pPr>
            <a:lvl2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2pPr>
            <a:lvl3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3pPr>
            <a:lvl4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4pPr>
            <a:lvl5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9pPr>
          </a:lstStyle>
          <a:p>
            <a:pPr marL="24130" marR="0" lvl="0" indent="0" algn="l" defTabSz="457200" rtl="0" eaLnBrk="1" fontAlgn="base" latinLnBrk="0" hangingPunct="0">
              <a:lnSpc>
                <a:spcPct val="100000"/>
              </a:lnSpc>
              <a:spcBef>
                <a:spcPts val="19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OUR TEAM MEMBERS :</a:t>
            </a:r>
          </a:p>
          <a:p>
            <a:pPr marL="24130" marR="0" lvl="0" indent="0" algn="l" defTabSz="457200" rtl="0" eaLnBrk="1" fontAlgn="base" latinLnBrk="0" hangingPunct="0">
              <a:lnSpc>
                <a:spcPct val="100000"/>
              </a:lnSpc>
              <a:spcBef>
                <a:spcPts val="19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/>
            </a:pPr>
            <a:endParaRPr kumimoji="0" lang="en-US" altLang="en-US" sz="3600" b="1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Noto Sans SC Regular" charset="0"/>
            </a:endParaRPr>
          </a:p>
          <a:p>
            <a:pPr marL="469900" marR="0" lvl="0" indent="-457200" algn="l" defTabSz="457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AutoNum type="arabicPeriod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/>
            </a:pPr>
            <a:r>
              <a:rPr kumimoji="0" lang="en-US" altLang="en-US" sz="36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2000090019 – khilji Abu </a:t>
            </a:r>
            <a:r>
              <a:rPr kumimoji="0" lang="en-US" altLang="en-US" sz="36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Sufiyan Hussain</a:t>
            </a:r>
            <a:endParaRPr kumimoji="0" lang="en-US" altLang="en-US" sz="3600" b="1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Noto Sans SC Regular" charset="0"/>
            </a:endParaRPr>
          </a:p>
          <a:p>
            <a:pPr marL="12700" marR="0" lvl="0" indent="0" algn="l" defTabSz="457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/>
            </a:pPr>
            <a:endParaRPr kumimoji="0" lang="en-US" altLang="en-US" sz="3600" b="1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Noto Sans SC Regular" charset="0"/>
            </a:endParaRPr>
          </a:p>
          <a:p>
            <a:pPr marL="469900" marR="0" lvl="0" indent="-457200" algn="l" defTabSz="457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AutoNum type="arabicPeriod" startAt="2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/>
            </a:pPr>
            <a:r>
              <a:rPr kumimoji="0" lang="en-US" altLang="en-US" sz="36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2000090057 – Kolli Charan</a:t>
            </a:r>
          </a:p>
          <a:p>
            <a:pPr marL="12700" marR="0" lvl="0" indent="0" algn="l" defTabSz="457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/>
            </a:pPr>
            <a:endParaRPr kumimoji="0" lang="en-US" altLang="en-US" sz="3600" b="1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Noto Sans SC Regular" charset="0"/>
            </a:endParaRPr>
          </a:p>
          <a:p>
            <a:pPr marL="12700" marR="0" lvl="0" indent="0" algn="l" defTabSz="457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</a:tabLst>
              <a:defRPr/>
            </a:pPr>
            <a:r>
              <a:rPr kumimoji="0" lang="en-US" altLang="en-US" sz="36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3. 2000090045 – chithirala harsha vardhan</a:t>
            </a: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4752975" y="15005050"/>
            <a:ext cx="7305675" cy="3159125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23773" rIns="0" bIns="0">
            <a:spAutoFit/>
          </a:bodyPr>
          <a:lstStyle>
            <a:lvl1pPr marL="128905" indent="-116205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1pPr>
            <a:lvl2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2pPr>
            <a:lvl3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3pPr>
            <a:lvl4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4pPr>
            <a:lvl5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9pPr>
          </a:lstStyle>
          <a:p>
            <a:pPr marL="24130" marR="0" lvl="0" indent="0" algn="l" defTabSz="457200" rtl="0" eaLnBrk="1" fontAlgn="base" latinLnBrk="0" hangingPunct="0">
              <a:lnSpc>
                <a:spcPct val="100000"/>
              </a:lnSpc>
              <a:spcBef>
                <a:spcPts val="19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/>
            </a:pPr>
            <a:r>
              <a:rPr kumimoji="0" lang="en-US" altLang="en-US" sz="226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Now getting into the concepts</a:t>
            </a:r>
          </a:p>
          <a:p>
            <a:pPr marL="24130" marR="0" lvl="0" indent="0" algn="l" defTabSz="457200" rtl="0" eaLnBrk="1" fontAlgn="base" latinLnBrk="0" hangingPunct="0">
              <a:lnSpc>
                <a:spcPct val="100000"/>
              </a:lnSpc>
              <a:spcBef>
                <a:spcPts val="25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/>
            </a:pPr>
            <a:endParaRPr kumimoji="0" lang="en-US" altLang="en-US" sz="226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Noto Sans SC Regular" charset="0"/>
            </a:endParaRPr>
          </a:p>
          <a:p>
            <a:pPr marL="128905" marR="0" lvl="0" indent="-116205" algn="l" defTabSz="457200" rtl="0" eaLnBrk="1" fontAlgn="base" latinLnBrk="0" hangingPunct="0">
              <a:lnSpc>
                <a:spcPct val="100000"/>
              </a:lnSpc>
              <a:spcBef>
                <a:spcPts val="25"/>
              </a:spcBef>
              <a:spcAft>
                <a:spcPct val="0"/>
              </a:spcAft>
              <a:buClr>
                <a:srgbClr val="000000"/>
              </a:buClr>
              <a:buSzPct val="92000"/>
              <a:buFont typeface="Times New Roman" panose="02020603050405020304" pitchFamily="18" charset="0"/>
              <a:buAutoNum type="arabicPeriod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/>
            </a:pPr>
            <a:r>
              <a:rPr kumimoji="0" lang="en-US" altLang="en-US" sz="226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About this Article.</a:t>
            </a:r>
          </a:p>
          <a:p>
            <a:pPr marL="128905" marR="0" lvl="0" indent="-116205" algn="l" defTabSz="457200" rtl="0" eaLnBrk="1" fontAlgn="base" latinLnBrk="0" hangingPunct="0">
              <a:lnSpc>
                <a:spcPct val="100000"/>
              </a:lnSpc>
              <a:spcBef>
                <a:spcPts val="45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/>
            </a:pPr>
            <a:endParaRPr kumimoji="0" lang="en-US" altLang="en-US" sz="226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Noto Sans SC Regular" charset="0"/>
            </a:endParaRPr>
          </a:p>
          <a:p>
            <a:pPr marL="302260" marR="0" lvl="0" indent="-278765" algn="l" defTabSz="457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92000"/>
              <a:buFont typeface="Times New Roman" panose="02020603050405020304" pitchFamily="18" charset="0"/>
              <a:buAutoNum type="arabicPeriod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/>
            </a:pPr>
            <a:r>
              <a:rPr kumimoji="0" lang="en-US" altLang="en-US" sz="226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About our project.</a:t>
            </a:r>
          </a:p>
          <a:p>
            <a:pPr marL="128905" marR="0" lvl="0" indent="-116205" algn="l" defTabSz="457200" rtl="0" eaLnBrk="1" fontAlgn="base" latinLnBrk="0" hangingPunct="0">
              <a:lnSpc>
                <a:spcPct val="100000"/>
              </a:lnSpc>
              <a:spcBef>
                <a:spcPts val="45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/>
            </a:pPr>
            <a:endParaRPr kumimoji="0" lang="en-US" altLang="en-US" sz="226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Noto Sans SC Regular" charset="0"/>
            </a:endParaRPr>
          </a:p>
          <a:p>
            <a:pPr marL="302260" marR="0" lvl="0" indent="-278765" algn="l" defTabSz="457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92000"/>
              <a:buFont typeface="Times New Roman" panose="02020603050405020304" pitchFamily="18" charset="0"/>
              <a:buAutoNum type="arabicPeriod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/>
            </a:pPr>
            <a:r>
              <a:rPr kumimoji="0" lang="en-US" altLang="en-US" sz="226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Photos During the Survey.</a:t>
            </a:r>
          </a:p>
          <a:p>
            <a:pPr marL="128905" marR="0" lvl="0" indent="-116205" algn="l" defTabSz="457200" rtl="0" eaLnBrk="1" fontAlgn="base" latinLnBrk="0" hangingPunct="0">
              <a:lnSpc>
                <a:spcPct val="100000"/>
              </a:lnSpc>
              <a:spcBef>
                <a:spcPts val="45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/>
            </a:pPr>
            <a:endParaRPr kumimoji="0" lang="en-US" altLang="en-US" sz="226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Noto Sans SC Regular" charset="0"/>
            </a:endParaRPr>
          </a:p>
          <a:p>
            <a:pPr marL="302260" marR="0" lvl="0" indent="-278765" algn="l" defTabSz="457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92000"/>
              <a:buFont typeface="Times New Roman" panose="02020603050405020304" pitchFamily="18" charset="0"/>
              <a:buAutoNum type="arabicPeriod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</a:tabLst>
              <a:defRPr/>
            </a:pPr>
            <a:r>
              <a:rPr kumimoji="0" lang="en-US" altLang="en-US" sz="226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Charts And Graphs On Surveys That We Have Conducted.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Down Arrow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6200000">
            <a:off x="1247528" y="2325416"/>
            <a:ext cx="5198179" cy="545595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1" name="Rectangle 1"/>
          <p:cNvSpPr>
            <a:spLocks noChangeArrowheads="1"/>
          </p:cNvSpPr>
          <p:nvPr/>
        </p:nvSpPr>
        <p:spPr bwMode="auto">
          <a:xfrm>
            <a:off x="1603995" y="3067477"/>
            <a:ext cx="4099098" cy="397183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>
              <a:tabLst>
                <a:tab pos="457200" algn="l"/>
                <a:tab pos="914400" algn="l"/>
                <a:tab pos="1371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1pPr>
            <a:lvl2pPr>
              <a:tabLst>
                <a:tab pos="457200" algn="l"/>
                <a:tab pos="914400" algn="l"/>
                <a:tab pos="1371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2pPr>
            <a:lvl3pPr>
              <a:tabLst>
                <a:tab pos="457200" algn="l"/>
                <a:tab pos="914400" algn="l"/>
                <a:tab pos="1371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3pPr>
            <a:lvl4pPr>
              <a:tabLst>
                <a:tab pos="457200" algn="l"/>
                <a:tab pos="914400" algn="l"/>
                <a:tab pos="1371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4pPr>
            <a:lvl5pPr>
              <a:tabLst>
                <a:tab pos="457200" algn="l"/>
                <a:tab pos="914400" algn="l"/>
                <a:tab pos="1371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9pPr>
          </a:lstStyle>
          <a:p>
            <a:pPr marL="24130" marR="0" lvl="0" indent="0" algn="ctr" defTabSz="914400" eaLnBrk="1" fontAlgn="base" hangingPunct="1">
              <a:lnSpc>
                <a:spcPct val="90000"/>
              </a:lnSpc>
              <a:spcAft>
                <a:spcPts val="600"/>
              </a:spcAft>
              <a:buClr>
                <a:srgbClr val="000000"/>
              </a:buClr>
              <a:buSzTx/>
              <a:tabLst>
                <a:tab pos="457200" algn="l"/>
                <a:tab pos="914400" algn="l"/>
                <a:tab pos="1371600" algn="l"/>
              </a:tabLst>
              <a:defRPr/>
            </a:pPr>
            <a:r>
              <a:rPr kumimoji="0" lang="en-US" altLang="en-US" sz="5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The customer Journey Map :</a:t>
            </a:r>
          </a:p>
        </p:txBody>
      </p:sp>
      <p:pic>
        <p:nvPicPr>
          <p:cNvPr id="3584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005" y="2120189"/>
            <a:ext cx="10572771" cy="6449390"/>
          </a:xfrm>
          <a:prstGeom prst="rect">
            <a:avLst/>
          </a:prstGeom>
          <a:noFill/>
        </p:spPr>
      </p:pic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894" name="Rectangle 13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9010312" cy="106934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95" name="Freeform: Shape 1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ltGray">
          <a:xfrm>
            <a:off x="0" y="0"/>
            <a:ext cx="7318624" cy="106934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1" name="Freeform: Shape 1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0" y="0"/>
            <a:ext cx="7543744" cy="106934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266" name="Rectangle 2"/>
          <p:cNvSpPr>
            <a:spLocks noChangeArrowheads="1"/>
          </p:cNvSpPr>
          <p:nvPr/>
        </p:nvSpPr>
        <p:spPr bwMode="auto">
          <a:xfrm>
            <a:off x="1192901" y="3564466"/>
            <a:ext cx="5276485" cy="5995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tabLst>
                <a:tab pos="457200" algn="l"/>
                <a:tab pos="9144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1pPr>
            <a:lvl2pPr>
              <a:tabLst>
                <a:tab pos="457200" algn="l"/>
                <a:tab pos="9144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2pPr>
            <a:lvl3pPr>
              <a:tabLst>
                <a:tab pos="457200" algn="l"/>
                <a:tab pos="9144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3pPr>
            <a:lvl4pPr>
              <a:tabLst>
                <a:tab pos="457200" algn="l"/>
                <a:tab pos="9144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4pPr>
            <a:lvl5pPr>
              <a:tabLst>
                <a:tab pos="457200" algn="l"/>
                <a:tab pos="9144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9pPr>
          </a:lstStyle>
          <a:p>
            <a:pPr marL="24130" marR="0" lvl="0" indent="-228600" defTabSz="914400" eaLnBrk="1" fontAlgn="base" hangingPunct="1">
              <a:lnSpc>
                <a:spcPct val="90000"/>
              </a:lnSpc>
              <a:spcBef>
                <a:spcPts val="19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457200" algn="l"/>
                <a:tab pos="914400" algn="l"/>
              </a:tabLst>
              <a:defRPr/>
            </a:pPr>
            <a:r>
              <a:rPr kumimoji="0" lang="en-US" altLang="en-US" sz="3100" b="1" i="0" u="none" strike="noStrike" cap="none" spc="0" normalizeH="0" baseline="0" noProof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+mn-lt"/>
                <a:cs typeface="+mn-cs"/>
              </a:rPr>
              <a:t>:</a:t>
            </a:r>
          </a:p>
        </p:txBody>
      </p:sp>
      <p:pic>
        <p:nvPicPr>
          <p:cNvPr id="37892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7156" y="1642553"/>
            <a:ext cx="9377586" cy="7408292"/>
          </a:xfrm>
          <a:prstGeom prst="rect">
            <a:avLst/>
          </a:prstGeom>
          <a:noFill/>
        </p:spPr>
      </p:pic>
      <p:sp>
        <p:nvSpPr>
          <p:cNvPr id="11265" name="Rectangle 1"/>
          <p:cNvSpPr>
            <a:spLocks noChangeArrowheads="1"/>
          </p:cNvSpPr>
          <p:nvPr/>
        </p:nvSpPr>
        <p:spPr bwMode="auto">
          <a:xfrm>
            <a:off x="4078288" y="-3057525"/>
            <a:ext cx="1511300" cy="371475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23773" rIns="0" bIns="0">
            <a:spAutoFit/>
          </a:bodyPr>
          <a:lstStyle>
            <a:lvl1pPr>
              <a:tabLst>
                <a:tab pos="457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1pPr>
            <a:lvl2pPr>
              <a:tabLst>
                <a:tab pos="457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2pPr>
            <a:lvl3pPr>
              <a:tabLst>
                <a:tab pos="457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3pPr>
            <a:lvl4pPr>
              <a:tabLst>
                <a:tab pos="457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4pPr>
            <a:lvl5pPr>
              <a:tabLst>
                <a:tab pos="457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9pPr>
          </a:lstStyle>
          <a:p>
            <a:pPr marL="24130" marR="0" lvl="0" indent="0" algn="l" defTabSz="457200" rtl="0" eaLnBrk="1" fontAlgn="base" latinLnBrk="0" hangingPunct="0">
              <a:spcBef>
                <a:spcPts val="19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</a:tabLst>
              <a:defRPr/>
            </a:pPr>
            <a:r>
              <a:rPr kumimoji="0" lang="en-US" altLang="en-US" sz="2265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Flow Chart :</a:t>
            </a:r>
          </a:p>
        </p:txBody>
      </p:sp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1443038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713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ambria Math" panose="02040503050406030204" pitchFamily="18" charset="0"/>
                <a:ea typeface="+mj-ea"/>
                <a:cs typeface="+mj-cs"/>
              </a:rPr>
              <a:t>Empathy Map  :-</a:t>
            </a:r>
            <a:endParaRPr kumimoji="0" lang="en-IN" sz="5615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1055688" y="2393950"/>
          <a:ext cx="17306452" cy="784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063" y="2033588"/>
            <a:ext cx="13681075" cy="76882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63" name="TextBox 7"/>
          <p:cNvSpPr txBox="1"/>
          <p:nvPr/>
        </p:nvSpPr>
        <p:spPr>
          <a:xfrm>
            <a:off x="1296988" y="579438"/>
            <a:ext cx="9507537" cy="6651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>
              <a:lnSpc>
                <a:spcPct val="93000"/>
              </a:lnSpc>
              <a:buFont typeface="Times New Roman" panose="02020603050405020304" pitchFamily="18" charset="0"/>
            </a:pPr>
            <a:r>
              <a:rPr lang="en-US" altLang="en-US" sz="4000" b="1" dirty="0">
                <a:latin typeface="Cambria Math" panose="02040503050406030204" pitchFamily="18" charset="0"/>
              </a:rPr>
              <a:t>Empathy Map  :-</a:t>
            </a:r>
            <a:endParaRPr lang="en-IN" altLang="en-US" sz="40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" y="4445"/>
            <a:ext cx="18994755" cy="1068959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8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0" marR="0" lvl="0" indent="0" algn="l" defTabSz="71310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5615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Design thinking:-</a:t>
            </a:r>
            <a:endParaRPr kumimoji="0" lang="en-IN" sz="5615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3011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1655763" y="2609850"/>
            <a:ext cx="11233150" cy="7277100"/>
          </a:xfr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ChangeArrowheads="1"/>
          </p:cNvSpPr>
          <p:nvPr/>
        </p:nvSpPr>
        <p:spPr bwMode="auto">
          <a:xfrm>
            <a:off x="3384550" y="3259138"/>
            <a:ext cx="9926638" cy="257175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23773" rIns="0" bIns="0">
            <a:spAutoFit/>
          </a:bodyPr>
          <a:lstStyle>
            <a:lvl1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1pPr>
            <a:lvl2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2pPr>
            <a:lvl3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3pPr>
            <a:lvl4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4pPr>
            <a:lvl5pPr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SC Regular" charset="0"/>
              </a:defRPr>
            </a:lvl9pPr>
          </a:lstStyle>
          <a:p>
            <a:pPr marL="24130" marR="0" lvl="0" indent="0" algn="l" defTabSz="457200" rtl="0" eaLnBrk="1" fontAlgn="base" latinLnBrk="0" hangingPunct="0">
              <a:lnSpc>
                <a:spcPct val="100000"/>
              </a:lnSpc>
              <a:spcBef>
                <a:spcPts val="19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/>
            </a:pPr>
            <a:r>
              <a:rPr kumimoji="0" lang="en-US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Conclusion :</a:t>
            </a:r>
          </a:p>
          <a:p>
            <a:pPr marL="24130" marR="0" lvl="0" indent="0" algn="l" defTabSz="457200" rtl="0" eaLnBrk="1" fontAlgn="base" latinLnBrk="0" hangingPunct="0">
              <a:lnSpc>
                <a:spcPct val="100000"/>
              </a:lnSpc>
              <a:spcBef>
                <a:spcPts val="25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/>
            </a:pPr>
            <a:endParaRPr kumimoji="0" lang="en-US" altLang="en-US" sz="226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Noto Sans SC Regular" charset="0"/>
            </a:endParaRPr>
          </a:p>
          <a:p>
            <a:pPr marL="24130" marR="0" lvl="0" indent="0" algn="l" defTabSz="457200" rtl="0" eaLnBrk="1" fontAlgn="base" latinLnBrk="0" hangingPunct="0">
              <a:lnSpc>
                <a:spcPct val="100000"/>
              </a:lnSpc>
              <a:spcBef>
                <a:spcPts val="25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/>
            </a:pPr>
            <a:r>
              <a:rPr kumimoji="0" lang="en-US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We are looking forward to make this Project User friendly.</a:t>
            </a:r>
          </a:p>
          <a:p>
            <a:pPr marL="24130" marR="0" lvl="0" indent="0" algn="l" defTabSz="457200" rtl="0" eaLnBrk="1" fontAlgn="base" latinLnBrk="0" hangingPunct="0">
              <a:lnSpc>
                <a:spcPct val="100000"/>
              </a:lnSpc>
              <a:spcBef>
                <a:spcPts val="45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/>
            </a:pPr>
            <a:endParaRPr kumimoji="0" lang="en-US" altLang="en-US" sz="2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 Math" panose="02040503050406030204" pitchFamily="18" charset="0"/>
              <a:ea typeface="+mn-ea"/>
              <a:cs typeface="Noto Sans SC Regular" charset="0"/>
            </a:endParaRPr>
          </a:p>
          <a:p>
            <a:pPr marL="24130" marR="0" lvl="0" indent="0" algn="l" defTabSz="457200" rtl="0" eaLnBrk="1" fontAlgn="base" latinLnBrk="0" hangingPunct="0">
              <a:lnSpc>
                <a:spcPts val="2665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</a:tabLst>
              <a:defRPr/>
            </a:pPr>
            <a:r>
              <a:rPr kumimoji="0" lang="en-US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By observing these insights we got some clarity about how to make this Business  System possible.</a:t>
            </a:r>
          </a:p>
        </p:txBody>
      </p:sp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QUOTE: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96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j-ea"/>
                <a:cs typeface="+mj-cs"/>
                <a:sym typeface="+mn-ea"/>
              </a:rPr>
              <a:t>OUR FARMER OUR RESPECT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8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713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IN" sz="5615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915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-43180" y="635"/>
            <a:ext cx="19053810" cy="10716895"/>
          </a:xfr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8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713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IN" sz="5615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50179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-12700" y="-2540"/>
            <a:ext cx="19019520" cy="1064768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8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0" marR="0" lvl="0" indent="0" algn="l" defTabSz="71310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Now getting into the concepts :-</a:t>
            </a:r>
            <a:br>
              <a:rPr kumimoji="0" lang="en-US" sz="5615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endParaRPr kumimoji="0" lang="en-IN" sz="5615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wrap="square" lIns="91440" tIns="45720" rIns="91440" bIns="45720" numCol="1" rtlCol="0" anchor="t" anchorCtr="0" compatLnSpc="1">
            <a:normAutofit fontScale="85000" lnSpcReduction="20000"/>
          </a:bodyPr>
          <a:lstStyle/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1.About this Article.</a:t>
            </a:r>
          </a:p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2. About our project.</a:t>
            </a:r>
          </a:p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3. Photos During the Survey.</a:t>
            </a:r>
          </a:p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4. Charts And Graphs On Surveys That We Have Conducted.</a:t>
            </a:r>
          </a:p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5. Interviews</a:t>
            </a:r>
          </a:p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6. Understanding the Problems</a:t>
            </a:r>
          </a:p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7.The customer Journey Map</a:t>
            </a:r>
          </a:p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8. User Persona.</a:t>
            </a:r>
          </a:p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9. Flow chart.</a:t>
            </a:r>
          </a:p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10. Empathy Map.</a:t>
            </a:r>
          </a:p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11. User stories</a:t>
            </a:r>
          </a:p>
          <a:p>
            <a:pPr marL="534670" marR="0" lvl="0" indent="-534670" algn="l" defTabSz="713105" rtl="0" eaLnBrk="1" fontAlgn="auto" latinLnBrk="0" hangingPunct="1">
              <a:lnSpc>
                <a:spcPct val="100000"/>
              </a:lnSpc>
              <a:spcBef>
                <a:spcPts val="156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sz="280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12. Conclusion</a:t>
            </a:r>
            <a:endParaRPr kumimoji="0" lang="en-IN" sz="28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7997" y="570314"/>
            <a:ext cx="14605763" cy="1853523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8" name="Freeform: Shap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0"/>
            <a:ext cx="2750662" cy="2429656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2637705"/>
            <a:ext cx="19010311" cy="8055695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2637706"/>
            <a:ext cx="1515046" cy="3269734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7997" y="3393372"/>
            <a:ext cx="14605764" cy="6301977"/>
          </a:xfrm>
        </p:spPr>
        <p:txBody>
          <a:bodyPr anchor="t">
            <a:normAutofit/>
          </a:bodyPr>
          <a:lstStyle/>
          <a:p>
            <a:r>
              <a:rPr lang="en-US" altLang="en-US" sz="8800" b="1" dirty="0">
                <a:latin typeface="Cambria Math" panose="02040503050406030204" pitchFamily="18" charset="0"/>
                <a:sym typeface="+mn-ea"/>
              </a:rPr>
              <a:t>PHOTOS DURING SURVEY :</a:t>
            </a:r>
            <a:endParaRPr lang="en-US" altLang="en-US" sz="8800" b="1" dirty="0">
              <a:latin typeface="Cambria Math" panose="02040503050406030204" pitchFamily="18" charset="0"/>
            </a:endParaRPr>
          </a:p>
          <a:p>
            <a:endParaRPr lang="en-US" sz="3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ChangeArrowheads="1"/>
          </p:cNvSpPr>
          <p:nvPr/>
        </p:nvSpPr>
        <p:spPr bwMode="auto">
          <a:xfrm>
            <a:off x="14549438" y="2351088"/>
            <a:ext cx="223838" cy="373063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23773" rIns="0" bIns="0">
            <a:spAutoFit/>
          </a:bodyPr>
          <a:lstStyle/>
          <a:p>
            <a:pPr marL="24130" marR="0" lvl="0" indent="0" algn="l" defTabSz="457200" rtl="0" eaLnBrk="1" fontAlgn="base" latinLnBrk="0" hangingPunct="0">
              <a:lnSpc>
                <a:spcPct val="100000"/>
              </a:lnSpc>
              <a:spcBef>
                <a:spcPts val="190"/>
              </a:spcBef>
              <a:spcAft>
                <a:spcPct val="0"/>
              </a:spcAft>
              <a:buClr>
                <a:srgbClr val="000000"/>
              </a:buClr>
              <a:buSzTx/>
              <a:buFont typeface="Times New Roman" panose="02020603050405020304" pitchFamily="18" charset="0"/>
              <a:buNone/>
              <a:defRPr/>
            </a:pPr>
            <a:r>
              <a:rPr kumimoji="0" lang="en-US" altLang="en-US" sz="226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Noto Sans SC Regular" charset="0"/>
              </a:rPr>
              <a:t>B</a:t>
            </a:r>
          </a:p>
        </p:txBody>
      </p:sp>
      <p:sp>
        <p:nvSpPr>
          <p:cNvPr id="20484" name="TextBox 5"/>
          <p:cNvSpPr txBox="1"/>
          <p:nvPr/>
        </p:nvSpPr>
        <p:spPr>
          <a:xfrm>
            <a:off x="1306513" y="646113"/>
            <a:ext cx="9509125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533400" indent="-5334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8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1pPr>
            <a:lvl2pPr marL="1157605" indent="-4445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1781175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21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2494280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3206750" indent="-355600" algn="l" defTabSz="713105" rtl="0" eaLnBrk="0" fontAlgn="base" hangingPunct="0">
              <a:spcBef>
                <a:spcPts val="1565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4130" lvl="0" indent="0" defTabSz="457200" eaLnBrk="1">
              <a:spcBef>
                <a:spcPts val="190"/>
              </a:spcBef>
              <a:buClrTx/>
              <a:buSzTx/>
              <a:buFont typeface="Times New Roman" panose="02020603050405020304" pitchFamily="18" charset="0"/>
              <a:buNone/>
            </a:pPr>
            <a:endParaRPr lang="en-US" altLang="en-US" sz="1800" b="1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599"/>
            <a:ext cx="19010313" cy="10721271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8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713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IN" sz="5615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010313" cy="107282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8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713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IN" sz="5615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Live survey: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during the live survey we have discusssed about many farmers and we known about there problems.</a:t>
            </a:r>
          </a:p>
          <a:p>
            <a:r>
              <a:rPr lang="en-US"/>
              <a:t>in the survey we have got known about the cultures and the process of both agri and aquacultures.</a:t>
            </a:r>
          </a:p>
          <a:p>
            <a:r>
              <a:rPr lang="en-US"/>
              <a:t>our team have discussed about the problems of the FARMERS and how can we help them and is the present TECHNOLOGY is useful for them or not.</a:t>
            </a:r>
          </a:p>
          <a:p>
            <a:r>
              <a:rPr lang="en-US"/>
              <a:t>Due to the LIVE SURVEY we got to many things about the CULTURE and the BEHAVIOUR of the FARMER and the OTHER things which are beyond our expectations.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3555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-51435" y="-20955"/>
            <a:ext cx="19074765" cy="107149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88" y="950913"/>
            <a:ext cx="13404850" cy="2058988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713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IN" sz="5615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24579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635"/>
            <a:ext cx="19081750" cy="1074166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552</Words>
  <Application>Microsoft Office PowerPoint</Application>
  <PresentationFormat>Custom</PresentationFormat>
  <Paragraphs>96</Paragraphs>
  <Slides>29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Arial</vt:lpstr>
      <vt:lpstr>Calibri</vt:lpstr>
      <vt:lpstr>Cambria</vt:lpstr>
      <vt:lpstr>Cambria Math</vt:lpstr>
      <vt:lpstr>DejaVu Sans</vt:lpstr>
      <vt:lpstr>Noto Sans SC Regular</vt:lpstr>
      <vt:lpstr>Times New Roman</vt:lpstr>
      <vt:lpstr>Trebuchet MS</vt:lpstr>
      <vt:lpstr>Wingdings 3</vt:lpstr>
      <vt:lpstr>Facet</vt:lpstr>
      <vt:lpstr>AGRICULTURE AND AQUACULTURE SYSTEM</vt:lpstr>
      <vt:lpstr>PowerPoint Presentation</vt:lpstr>
      <vt:lpstr>Now getting into the concepts :- </vt:lpstr>
      <vt:lpstr>PowerPoint Presentation</vt:lpstr>
      <vt:lpstr>PowerPoint Presentation</vt:lpstr>
      <vt:lpstr>PowerPoint Presentation</vt:lpstr>
      <vt:lpstr>Live survey:</vt:lpstr>
      <vt:lpstr>PowerPoint Presentation</vt:lpstr>
      <vt:lpstr>PowerPoint Presentation</vt:lpstr>
      <vt:lpstr>LOCATION:</vt:lpstr>
      <vt:lpstr>PowerPoint Presentation</vt:lpstr>
      <vt:lpstr>Form Floated :</vt:lpstr>
      <vt:lpstr>Peoples opinion:</vt:lpstr>
      <vt:lpstr>PowerPoint Presentation</vt:lpstr>
      <vt:lpstr>INTERVIEWS:</vt:lpstr>
      <vt:lpstr>PowerPoint Presentation</vt:lpstr>
      <vt:lpstr>PowerPoint Presentation</vt:lpstr>
      <vt:lpstr>PowerPoint Presentation</vt:lpstr>
      <vt:lpstr>The customer Journey Map :</vt:lpstr>
      <vt:lpstr>PowerPoint Presentation</vt:lpstr>
      <vt:lpstr>PowerPoint Presentation</vt:lpstr>
      <vt:lpstr>Empathy Map  :-</vt:lpstr>
      <vt:lpstr>PowerPoint Presentation</vt:lpstr>
      <vt:lpstr>PowerPoint Presentation</vt:lpstr>
      <vt:lpstr>Design thinking:-</vt:lpstr>
      <vt:lpstr>PowerPoint Presentation</vt:lpstr>
      <vt:lpstr>QUOTE: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AGRICULTURE AND AQUACULTURE  SYSTEM</dc:title>
  <dc:creator>dheeraj.ch</dc:creator>
  <cp:lastModifiedBy>lappy</cp:lastModifiedBy>
  <cp:revision>25</cp:revision>
  <dcterms:created xsi:type="dcterms:W3CDTF">2021-09-13T21:18:00Z</dcterms:created>
  <dcterms:modified xsi:type="dcterms:W3CDTF">2023-04-15T04:35:46Z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  <property fmtid="{D5CDD505-2E9C-101B-9397-08002B2CF9AE}" pid="3" name="ICV">
    <vt:lpwstr>D63554D7CDF44242A6F4C1821636064F</vt:lpwstr>
  </property>
  <property fmtid="{D5CDD505-2E9C-101B-9397-08002B2CF9AE}" pid="4" name="KSOProductBuildVer">
    <vt:lpwstr>1033-11.2.0.11341</vt:lpwstr>
  </property>
</Properties>
</file>

<file path=docProps/thumbnail.jpeg>
</file>